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8" r:id="rId4"/>
    <p:sldMasterId id="2147484119" r:id="rId5"/>
    <p:sldMasterId id="2147484085" r:id="rId6"/>
    <p:sldMasterId id="2147484074" r:id="rId7"/>
  </p:sldMasterIdLst>
  <p:notesMasterIdLst>
    <p:notesMasterId r:id="rId14"/>
  </p:notesMasterIdLst>
  <p:handoutMasterIdLst>
    <p:handoutMasterId r:id="rId15"/>
  </p:handoutMasterIdLst>
  <p:sldIdLst>
    <p:sldId id="1881839135" r:id="rId8"/>
    <p:sldId id="316" r:id="rId9"/>
    <p:sldId id="1881839138" r:id="rId10"/>
    <p:sldId id="1881838902" r:id="rId11"/>
    <p:sldId id="1881839141" r:id="rId12"/>
    <p:sldId id="1881839107" r:id="rId13"/>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Template Slides" id="{FBB67E76-04FE-4302-A0D6-4AB89CA6987A}">
          <p14:sldIdLst>
            <p14:sldId id="1881839135"/>
            <p14:sldId id="316"/>
          </p14:sldIdLst>
        </p14:section>
        <p14:section name="Large Content [SPECTRUM] Template Slides" id="{ACDA842C-882E-7349-A86C-87D904550EA0}">
          <p14:sldIdLst>
            <p14:sldId id="1881839138"/>
            <p14:sldId id="1881838902"/>
            <p14:sldId id="1881839141"/>
          </p14:sldIdLst>
        </p14:section>
        <p14:section name="Large Content [DARK] Template Slides" id="{7FFC70B9-6E78-B447-9343-301B3D81D7B5}">
          <p14:sldIdLst/>
        </p14:section>
        <p14:section name="Small Content [DARK] Template Slides" id="{EDAFDEE3-1CBE-DD41-B24F-13AACD6AEB70}">
          <p14:sldIdLst/>
        </p14:section>
        <p14:section name="Data visualization" id="{99F1D1C2-26B7-4958-9918-92B928ADFD3B}">
          <p14:sldIdLst>
            <p14:sldId id="1881839107"/>
          </p14:sldIdLst>
        </p14:section>
        <p14:section name="Ending slides" id="{9627547A-2946-4DF2-82C7-3620E77F356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7E458B67-C412-0511-FAB3-4B17EB321652}" name="Chris Kramer" initials="CK" userId="S::Christopher.Kramer@ey.com::91898555-a6b5-4c1b-8618-941af9b6286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a:srgbClr val="32FFFF"/>
    <a:srgbClr val="FF00FF"/>
    <a:srgbClr val="C5FD45"/>
    <a:srgbClr val="80FBFD"/>
    <a:srgbClr val="EB4F00"/>
    <a:srgbClr val="2DB757"/>
    <a:srgbClr val="922B73"/>
    <a:srgbClr val="1A1A24"/>
    <a:srgbClr val="B14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BDFA82-78B7-4560-B7DB-E87F2179C549}" v="19" dt="2025-03-17T12:47:27.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6143" autoAdjust="0"/>
  </p:normalViewPr>
  <p:slideViewPr>
    <p:cSldViewPr snapToObjects="1" showGuides="1">
      <p:cViewPr varScale="1">
        <p:scale>
          <a:sx n="64" d="100"/>
          <a:sy n="64" d="100"/>
        </p:scale>
        <p:origin x="978" y="78"/>
      </p:cViewPr>
      <p:guideLst/>
    </p:cSldViewPr>
  </p:slideViewPr>
  <p:outlineViewPr>
    <p:cViewPr>
      <p:scale>
        <a:sx n="33" d="100"/>
        <a:sy n="33" d="100"/>
      </p:scale>
      <p:origin x="0" y="-13548"/>
    </p:cViewPr>
  </p:outlineViewPr>
  <p:notesTextViewPr>
    <p:cViewPr>
      <p:scale>
        <a:sx n="50" d="100"/>
        <a:sy n="50" d="100"/>
      </p:scale>
      <p:origin x="0" y="0"/>
    </p:cViewPr>
  </p:notesTextViewPr>
  <p:sorterViewPr>
    <p:cViewPr varScale="1">
      <p:scale>
        <a:sx n="1" d="1"/>
        <a:sy n="1" d="1"/>
      </p:scale>
      <p:origin x="0" y="-26814"/>
    </p:cViewPr>
  </p:sorterViewPr>
  <p:notesViewPr>
    <p:cSldViewPr snapToObjects="1" showGuides="1">
      <p:cViewPr varScale="1">
        <p:scale>
          <a:sx n="79" d="100"/>
          <a:sy n="79" d="100"/>
        </p:scale>
        <p:origin x="2172" y="114"/>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commentAuthors" Target="commentAuthor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microsoft.com/office/2016/11/relationships/changesInfo" Target="changesInfos/changesInfo1.xml"/><Relationship Id="rId22" Type="http://schemas.microsoft.com/office/2015/10/relationships/revisionInfo" Target="revisionInfo.xml"/><Relationship Id="rId23"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Halwane" userId="905e993d-cb12-4566-b1e2-cea8e405b648" providerId="ADAL" clId="{B9BDFA82-78B7-4560-B7DB-E87F2179C549}"/>
    <pc:docChg chg="undo custSel addSld delSld modSld modSection">
      <pc:chgData name="Shubham Halwane" userId="905e993d-cb12-4566-b1e2-cea8e405b648" providerId="ADAL" clId="{B9BDFA82-78B7-4560-B7DB-E87F2179C549}" dt="2025-03-17T12:58:05.128" v="770" actId="20577"/>
      <pc:docMkLst>
        <pc:docMk/>
      </pc:docMkLst>
      <pc:sldChg chg="modSp mod">
        <pc:chgData name="Shubham Halwane" userId="905e993d-cb12-4566-b1e2-cea8e405b648" providerId="ADAL" clId="{B9BDFA82-78B7-4560-B7DB-E87F2179C549}" dt="2025-03-17T10:25:16.068" v="396" actId="20577"/>
        <pc:sldMkLst>
          <pc:docMk/>
          <pc:sldMk cId="3859523569" sldId="316"/>
        </pc:sldMkLst>
        <pc:spChg chg="mod">
          <ac:chgData name="Shubham Halwane" userId="905e993d-cb12-4566-b1e2-cea8e405b648" providerId="ADAL" clId="{B9BDFA82-78B7-4560-B7DB-E87F2179C549}" dt="2025-03-17T10:25:16.068" v="396" actId="20577"/>
          <ac:spMkLst>
            <pc:docMk/>
            <pc:sldMk cId="3859523569" sldId="316"/>
            <ac:spMk id="8" creationId="{01C0F2D9-589A-5443-F977-6038BD06B4BD}"/>
          </ac:spMkLst>
        </pc:spChg>
      </pc:sldChg>
      <pc:sldChg chg="addSp delSp modSp mod">
        <pc:chgData name="Shubham Halwane" userId="905e993d-cb12-4566-b1e2-cea8e405b648" providerId="ADAL" clId="{B9BDFA82-78B7-4560-B7DB-E87F2179C549}" dt="2025-03-17T09:15:03.751" v="52" actId="478"/>
        <pc:sldMkLst>
          <pc:docMk/>
          <pc:sldMk cId="3359828720" sldId="419"/>
        </pc:sldMkLst>
        <pc:spChg chg="mod">
          <ac:chgData name="Shubham Halwane" userId="905e993d-cb12-4566-b1e2-cea8e405b648" providerId="ADAL" clId="{B9BDFA82-78B7-4560-B7DB-E87F2179C549}" dt="2025-03-17T09:12:31.470" v="48" actId="1076"/>
          <ac:spMkLst>
            <pc:docMk/>
            <pc:sldMk cId="3359828720" sldId="419"/>
            <ac:spMk id="4" creationId="{A7B18FEA-A0ED-5198-0078-665003816413}"/>
          </ac:spMkLst>
        </pc:spChg>
        <pc:spChg chg="add del">
          <ac:chgData name="Shubham Halwane" userId="905e993d-cb12-4566-b1e2-cea8e405b648" providerId="ADAL" clId="{B9BDFA82-78B7-4560-B7DB-E87F2179C549}" dt="2025-03-17T09:15:03.751" v="52" actId="478"/>
          <ac:spMkLst>
            <pc:docMk/>
            <pc:sldMk cId="3359828720" sldId="419"/>
            <ac:spMk id="6" creationId="{6785259C-D11C-3929-20C7-2AB3B378DADE}"/>
          </ac:spMkLst>
        </pc:spChg>
        <pc:spChg chg="mod">
          <ac:chgData name="Shubham Halwane" userId="905e993d-cb12-4566-b1e2-cea8e405b648" providerId="ADAL" clId="{B9BDFA82-78B7-4560-B7DB-E87F2179C549}" dt="2025-03-17T09:12:28.121" v="47" actId="1076"/>
          <ac:spMkLst>
            <pc:docMk/>
            <pc:sldMk cId="3359828720" sldId="419"/>
            <ac:spMk id="10" creationId="{0D369242-9032-FA49-40E3-3539D4DAF7E0}"/>
          </ac:spMkLst>
        </pc:spChg>
      </pc:sldChg>
      <pc:sldChg chg="addSp delSp modSp mod">
        <pc:chgData name="Shubham Halwane" userId="905e993d-cb12-4566-b1e2-cea8e405b648" providerId="ADAL" clId="{B9BDFA82-78B7-4560-B7DB-E87F2179C549}" dt="2025-03-17T10:07:59.279" v="364" actId="113"/>
        <pc:sldMkLst>
          <pc:docMk/>
          <pc:sldMk cId="225636079" sldId="1881838902"/>
        </pc:sldMkLst>
        <pc:spChg chg="add del mod">
          <ac:chgData name="Shubham Halwane" userId="905e993d-cb12-4566-b1e2-cea8e405b648" providerId="ADAL" clId="{B9BDFA82-78B7-4560-B7DB-E87F2179C549}" dt="2025-03-17T10:05:12.713" v="338" actId="478"/>
          <ac:spMkLst>
            <pc:docMk/>
            <pc:sldMk cId="225636079" sldId="1881838902"/>
            <ac:spMk id="3" creationId="{DACF6446-B6B9-8832-6654-BEEA820BA0E4}"/>
          </ac:spMkLst>
        </pc:spChg>
        <pc:spChg chg="mod">
          <ac:chgData name="Shubham Halwane" userId="905e993d-cb12-4566-b1e2-cea8e405b648" providerId="ADAL" clId="{B9BDFA82-78B7-4560-B7DB-E87F2179C549}" dt="2025-03-17T09:59:23.012" v="297" actId="20577"/>
          <ac:spMkLst>
            <pc:docMk/>
            <pc:sldMk cId="225636079" sldId="1881838902"/>
            <ac:spMk id="6" creationId="{4F39F8BD-448F-7D30-015C-63F2474EBEB2}"/>
          </ac:spMkLst>
        </pc:spChg>
        <pc:spChg chg="add del">
          <ac:chgData name="Shubham Halwane" userId="905e993d-cb12-4566-b1e2-cea8e405b648" providerId="ADAL" clId="{B9BDFA82-78B7-4560-B7DB-E87F2179C549}" dt="2025-03-17T10:05:20.779" v="339" actId="478"/>
          <ac:spMkLst>
            <pc:docMk/>
            <pc:sldMk cId="225636079" sldId="1881838902"/>
            <ac:spMk id="7" creationId="{5F9A2480-8BE1-38BA-3591-D8B9176B46B6}"/>
          </ac:spMkLst>
        </pc:spChg>
        <pc:spChg chg="add del mod">
          <ac:chgData name="Shubham Halwane" userId="905e993d-cb12-4566-b1e2-cea8e405b648" providerId="ADAL" clId="{B9BDFA82-78B7-4560-B7DB-E87F2179C549}" dt="2025-03-17T10:05:30.043" v="341" actId="478"/>
          <ac:spMkLst>
            <pc:docMk/>
            <pc:sldMk cId="225636079" sldId="1881838902"/>
            <ac:spMk id="8" creationId="{AD32C5E5-33A2-B375-222C-C6286BB12878}"/>
          </ac:spMkLst>
        </pc:spChg>
        <pc:spChg chg="add mod">
          <ac:chgData name="Shubham Halwane" userId="905e993d-cb12-4566-b1e2-cea8e405b648" providerId="ADAL" clId="{B9BDFA82-78B7-4560-B7DB-E87F2179C549}" dt="2025-03-17T10:01:43.114" v="303"/>
          <ac:spMkLst>
            <pc:docMk/>
            <pc:sldMk cId="225636079" sldId="1881838902"/>
            <ac:spMk id="9" creationId="{A5D99FE7-E238-FAC0-D9A0-028823AA49DB}"/>
          </ac:spMkLst>
        </pc:spChg>
        <pc:spChg chg="add mod">
          <ac:chgData name="Shubham Halwane" userId="905e993d-cb12-4566-b1e2-cea8e405b648" providerId="ADAL" clId="{B9BDFA82-78B7-4560-B7DB-E87F2179C549}" dt="2025-03-17T10:01:43.114" v="303"/>
          <ac:spMkLst>
            <pc:docMk/>
            <pc:sldMk cId="225636079" sldId="1881838902"/>
            <ac:spMk id="10" creationId="{FD61A4A0-4F50-7F71-9DF3-907A679C6EBD}"/>
          </ac:spMkLst>
        </pc:spChg>
        <pc:spChg chg="add mod">
          <ac:chgData name="Shubham Halwane" userId="905e993d-cb12-4566-b1e2-cea8e405b648" providerId="ADAL" clId="{B9BDFA82-78B7-4560-B7DB-E87F2179C549}" dt="2025-03-17T10:01:43.114" v="303"/>
          <ac:spMkLst>
            <pc:docMk/>
            <pc:sldMk cId="225636079" sldId="1881838902"/>
            <ac:spMk id="11" creationId="{0F39560C-3DA7-7C67-998B-A5CFDDE77F7C}"/>
          </ac:spMkLst>
        </pc:spChg>
        <pc:spChg chg="mod">
          <ac:chgData name="Shubham Halwane" userId="905e993d-cb12-4566-b1e2-cea8e405b648" providerId="ADAL" clId="{B9BDFA82-78B7-4560-B7DB-E87F2179C549}" dt="2025-03-17T10:07:59.279" v="364" actId="113"/>
          <ac:spMkLst>
            <pc:docMk/>
            <pc:sldMk cId="225636079" sldId="1881838902"/>
            <ac:spMk id="12" creationId="{672E82A1-3E34-FBE9-836E-F03E815EF572}"/>
          </ac:spMkLst>
        </pc:spChg>
        <pc:spChg chg="mod">
          <ac:chgData name="Shubham Halwane" userId="905e993d-cb12-4566-b1e2-cea8e405b648" providerId="ADAL" clId="{B9BDFA82-78B7-4560-B7DB-E87F2179C549}" dt="2025-03-17T10:04:52.377" v="335" actId="207"/>
          <ac:spMkLst>
            <pc:docMk/>
            <pc:sldMk cId="225636079" sldId="1881838902"/>
            <ac:spMk id="13" creationId="{9086EE1A-A481-5EF4-CFB1-57F088153982}"/>
          </ac:spMkLst>
        </pc:spChg>
      </pc:sldChg>
      <pc:sldChg chg="modSp mod">
        <pc:chgData name="Shubham Halwane" userId="905e993d-cb12-4566-b1e2-cea8e405b648" providerId="ADAL" clId="{B9BDFA82-78B7-4560-B7DB-E87F2179C549}" dt="2025-03-17T11:26:38.911" v="707"/>
        <pc:sldMkLst>
          <pc:docMk/>
          <pc:sldMk cId="3408743658" sldId="1881838906"/>
        </pc:sldMkLst>
        <pc:spChg chg="mod">
          <ac:chgData name="Shubham Halwane" userId="905e993d-cb12-4566-b1e2-cea8e405b648" providerId="ADAL" clId="{B9BDFA82-78B7-4560-B7DB-E87F2179C549}" dt="2025-03-17T11:26:38.911" v="707"/>
          <ac:spMkLst>
            <pc:docMk/>
            <pc:sldMk cId="3408743658" sldId="1881838906"/>
            <ac:spMk id="44" creationId="{64FBEA38-CD28-F4FC-2873-C614E6EDE104}"/>
          </ac:spMkLst>
        </pc:spChg>
      </pc:sldChg>
      <pc:sldChg chg="modSp mod">
        <pc:chgData name="Shubham Halwane" userId="905e993d-cb12-4566-b1e2-cea8e405b648" providerId="ADAL" clId="{B9BDFA82-78B7-4560-B7DB-E87F2179C549}" dt="2025-03-17T10:45:28.026" v="535" actId="20577"/>
        <pc:sldMkLst>
          <pc:docMk/>
          <pc:sldMk cId="2147902207" sldId="1881838956"/>
        </pc:sldMkLst>
        <pc:spChg chg="mod">
          <ac:chgData name="Shubham Halwane" userId="905e993d-cb12-4566-b1e2-cea8e405b648" providerId="ADAL" clId="{B9BDFA82-78B7-4560-B7DB-E87F2179C549}" dt="2025-03-17T10:45:28.026" v="535" actId="20577"/>
          <ac:spMkLst>
            <pc:docMk/>
            <pc:sldMk cId="2147902207" sldId="1881838956"/>
            <ac:spMk id="8" creationId="{39D3DBBA-2442-251F-2330-8E11CE8C902E}"/>
          </ac:spMkLst>
        </pc:spChg>
        <pc:spChg chg="mod">
          <ac:chgData name="Shubham Halwane" userId="905e993d-cb12-4566-b1e2-cea8e405b648" providerId="ADAL" clId="{B9BDFA82-78B7-4560-B7DB-E87F2179C549}" dt="2025-03-17T09:18:55.985" v="109" actId="20577"/>
          <ac:spMkLst>
            <pc:docMk/>
            <pc:sldMk cId="2147902207" sldId="1881838956"/>
            <ac:spMk id="11" creationId="{7D9C09EE-94C8-FDE6-9BC8-344B218A9542}"/>
          </ac:spMkLst>
        </pc:spChg>
      </pc:sldChg>
      <pc:sldChg chg="modSp mod">
        <pc:chgData name="Shubham Halwane" userId="905e993d-cb12-4566-b1e2-cea8e405b648" providerId="ADAL" clId="{B9BDFA82-78B7-4560-B7DB-E87F2179C549}" dt="2025-03-17T09:33:23.941" v="227" actId="20577"/>
        <pc:sldMkLst>
          <pc:docMk/>
          <pc:sldMk cId="1785023689" sldId="1881838957"/>
        </pc:sldMkLst>
        <pc:spChg chg="mod">
          <ac:chgData name="Shubham Halwane" userId="905e993d-cb12-4566-b1e2-cea8e405b648" providerId="ADAL" clId="{B9BDFA82-78B7-4560-B7DB-E87F2179C549}" dt="2025-03-17T09:33:21.716" v="225"/>
          <ac:spMkLst>
            <pc:docMk/>
            <pc:sldMk cId="1785023689" sldId="1881838957"/>
            <ac:spMk id="3" creationId="{44FA020C-D8CB-838D-B6A2-1BB138A13B61}"/>
          </ac:spMkLst>
        </pc:spChg>
        <pc:spChg chg="mod">
          <ac:chgData name="Shubham Halwane" userId="905e993d-cb12-4566-b1e2-cea8e405b648" providerId="ADAL" clId="{B9BDFA82-78B7-4560-B7DB-E87F2179C549}" dt="2025-03-17T09:33:23.941" v="227" actId="20577"/>
          <ac:spMkLst>
            <pc:docMk/>
            <pc:sldMk cId="1785023689" sldId="1881838957"/>
            <ac:spMk id="11" creationId="{43E20FB9-A8F3-80D8-70CC-EC6874287627}"/>
          </ac:spMkLst>
        </pc:spChg>
      </pc:sldChg>
      <pc:sldChg chg="addSp delSp modSp mod">
        <pc:chgData name="Shubham Halwane" userId="905e993d-cb12-4566-b1e2-cea8e405b648" providerId="ADAL" clId="{B9BDFA82-78B7-4560-B7DB-E87F2179C549}" dt="2025-03-17T10:31:22.287" v="439" actId="478"/>
        <pc:sldMkLst>
          <pc:docMk/>
          <pc:sldMk cId="1340706637" sldId="1881838958"/>
        </pc:sldMkLst>
        <pc:spChg chg="del mod">
          <ac:chgData name="Shubham Halwane" userId="905e993d-cb12-4566-b1e2-cea8e405b648" providerId="ADAL" clId="{B9BDFA82-78B7-4560-B7DB-E87F2179C549}" dt="2025-03-17T10:26:48.768" v="401" actId="478"/>
          <ac:spMkLst>
            <pc:docMk/>
            <pc:sldMk cId="1340706637" sldId="1881838958"/>
            <ac:spMk id="3" creationId="{C25E5697-DFB9-7F17-554E-AA25C083AB0B}"/>
          </ac:spMkLst>
        </pc:spChg>
        <pc:spChg chg="add del">
          <ac:chgData name="Shubham Halwane" userId="905e993d-cb12-4566-b1e2-cea8e405b648" providerId="ADAL" clId="{B9BDFA82-78B7-4560-B7DB-E87F2179C549}" dt="2025-03-17T10:26:42.265" v="399" actId="478"/>
          <ac:spMkLst>
            <pc:docMk/>
            <pc:sldMk cId="1340706637" sldId="1881838958"/>
            <ac:spMk id="4" creationId="{85AF7969-0795-FB07-49E3-0CDA57218FE5}"/>
          </ac:spMkLst>
        </pc:spChg>
        <pc:spChg chg="add del">
          <ac:chgData name="Shubham Halwane" userId="905e993d-cb12-4566-b1e2-cea8e405b648" providerId="ADAL" clId="{B9BDFA82-78B7-4560-B7DB-E87F2179C549}" dt="2025-03-17T10:31:22.287" v="439" actId="478"/>
          <ac:spMkLst>
            <pc:docMk/>
            <pc:sldMk cId="1340706637" sldId="1881838958"/>
            <ac:spMk id="5" creationId="{92FA4575-3712-0478-94A9-0B28D83D0CA7}"/>
          </ac:spMkLst>
        </pc:spChg>
        <pc:spChg chg="add del">
          <ac:chgData name="Shubham Halwane" userId="905e993d-cb12-4566-b1e2-cea8e405b648" providerId="ADAL" clId="{B9BDFA82-78B7-4560-B7DB-E87F2179C549}" dt="2025-03-17T10:26:40.945" v="398" actId="478"/>
          <ac:spMkLst>
            <pc:docMk/>
            <pc:sldMk cId="1340706637" sldId="1881838958"/>
            <ac:spMk id="6" creationId="{560E4FB9-5F38-42BA-E8E1-42C303A95BC7}"/>
          </ac:spMkLst>
        </pc:spChg>
        <pc:spChg chg="add del">
          <ac:chgData name="Shubham Halwane" userId="905e993d-cb12-4566-b1e2-cea8e405b648" providerId="ADAL" clId="{B9BDFA82-78B7-4560-B7DB-E87F2179C549}" dt="2025-03-17T10:26:44.349" v="400" actId="478"/>
          <ac:spMkLst>
            <pc:docMk/>
            <pc:sldMk cId="1340706637" sldId="1881838958"/>
            <ac:spMk id="7" creationId="{E96A15CF-BFFC-74B6-5C3E-4736884F7160}"/>
          </ac:spMkLst>
        </pc:spChg>
        <pc:spChg chg="mod">
          <ac:chgData name="Shubham Halwane" userId="905e993d-cb12-4566-b1e2-cea8e405b648" providerId="ADAL" clId="{B9BDFA82-78B7-4560-B7DB-E87F2179C549}" dt="2025-03-17T09:35:56.744" v="248" actId="20577"/>
          <ac:spMkLst>
            <pc:docMk/>
            <pc:sldMk cId="1340706637" sldId="1881838958"/>
            <ac:spMk id="8" creationId="{3C8CFD6E-D201-CBC2-A776-97362C6635DA}"/>
          </ac:spMkLst>
        </pc:spChg>
        <pc:spChg chg="add del">
          <ac:chgData name="Shubham Halwane" userId="905e993d-cb12-4566-b1e2-cea8e405b648" providerId="ADAL" clId="{B9BDFA82-78B7-4560-B7DB-E87F2179C549}" dt="2025-03-17T10:26:39.815" v="397" actId="478"/>
          <ac:spMkLst>
            <pc:docMk/>
            <pc:sldMk cId="1340706637" sldId="1881838958"/>
            <ac:spMk id="9" creationId="{57D39AC0-85C2-D341-A20B-ABF8647C4950}"/>
          </ac:spMkLst>
        </pc:spChg>
        <pc:spChg chg="add mod">
          <ac:chgData name="Shubham Halwane" userId="905e993d-cb12-4566-b1e2-cea8e405b648" providerId="ADAL" clId="{B9BDFA82-78B7-4560-B7DB-E87F2179C549}" dt="2025-03-17T10:26:48.768" v="401" actId="478"/>
          <ac:spMkLst>
            <pc:docMk/>
            <pc:sldMk cId="1340706637" sldId="1881838958"/>
            <ac:spMk id="13" creationId="{D2218EE1-0ABC-651D-C284-8614A72D3212}"/>
          </ac:spMkLst>
        </pc:spChg>
      </pc:sldChg>
      <pc:sldChg chg="addSp delSp modSp mod">
        <pc:chgData name="Shubham Halwane" userId="905e993d-cb12-4566-b1e2-cea8e405b648" providerId="ADAL" clId="{B9BDFA82-78B7-4560-B7DB-E87F2179C549}" dt="2025-03-17T09:54:09.804" v="251" actId="1076"/>
        <pc:sldMkLst>
          <pc:docMk/>
          <pc:sldMk cId="4172249203" sldId="1881839073"/>
        </pc:sldMkLst>
        <pc:spChg chg="add mod">
          <ac:chgData name="Shubham Halwane" userId="905e993d-cb12-4566-b1e2-cea8e405b648" providerId="ADAL" clId="{B9BDFA82-78B7-4560-B7DB-E87F2179C549}" dt="2025-03-17T09:54:09.804" v="251" actId="1076"/>
          <ac:spMkLst>
            <pc:docMk/>
            <pc:sldMk cId="4172249203" sldId="1881839073"/>
            <ac:spMk id="3" creationId="{45C7C1E7-276D-EC56-DF3A-570C37AC46BA}"/>
          </ac:spMkLst>
        </pc:spChg>
        <pc:spChg chg="mod">
          <ac:chgData name="Shubham Halwane" userId="905e993d-cb12-4566-b1e2-cea8e405b648" providerId="ADAL" clId="{B9BDFA82-78B7-4560-B7DB-E87F2179C549}" dt="2025-03-17T09:15:09.169" v="53"/>
          <ac:spMkLst>
            <pc:docMk/>
            <pc:sldMk cId="4172249203" sldId="1881839073"/>
            <ac:spMk id="4" creationId="{F8562106-6787-93B5-5FC3-98B214EDF8C3}"/>
          </ac:spMkLst>
        </pc:spChg>
        <pc:spChg chg="mod">
          <ac:chgData name="Shubham Halwane" userId="905e993d-cb12-4566-b1e2-cea8e405b648" providerId="ADAL" clId="{B9BDFA82-78B7-4560-B7DB-E87F2179C549}" dt="2025-03-17T09:15:28.594" v="66" actId="20577"/>
          <ac:spMkLst>
            <pc:docMk/>
            <pc:sldMk cId="4172249203" sldId="1881839073"/>
            <ac:spMk id="5" creationId="{D471CDB4-7999-B5AA-C639-BD885F213895}"/>
          </ac:spMkLst>
        </pc:spChg>
        <pc:spChg chg="del">
          <ac:chgData name="Shubham Halwane" userId="905e993d-cb12-4566-b1e2-cea8e405b648" providerId="ADAL" clId="{B9BDFA82-78B7-4560-B7DB-E87F2179C549}" dt="2025-03-17T09:15:38.858" v="67" actId="478"/>
          <ac:spMkLst>
            <pc:docMk/>
            <pc:sldMk cId="4172249203" sldId="1881839073"/>
            <ac:spMk id="6" creationId="{B49B31B6-3FF1-CF90-0A60-35A3A4AE406C}"/>
          </ac:spMkLst>
        </pc:spChg>
      </pc:sldChg>
      <pc:sldChg chg="addSp delSp modSp mod modClrScheme chgLayout">
        <pc:chgData name="Shubham Halwane" userId="905e993d-cb12-4566-b1e2-cea8e405b648" providerId="ADAL" clId="{B9BDFA82-78B7-4560-B7DB-E87F2179C549}" dt="2025-03-17T12:58:05.128" v="770" actId="20577"/>
        <pc:sldMkLst>
          <pc:docMk/>
          <pc:sldMk cId="2279536944" sldId="1881839107"/>
        </pc:sldMkLst>
        <pc:spChg chg="mod">
          <ac:chgData name="Shubham Halwane" userId="905e993d-cb12-4566-b1e2-cea8e405b648" providerId="ADAL" clId="{B9BDFA82-78B7-4560-B7DB-E87F2179C549}" dt="2025-03-17T12:58:05.128" v="770" actId="20577"/>
          <ac:spMkLst>
            <pc:docMk/>
            <pc:sldMk cId="2279536944" sldId="1881839107"/>
            <ac:spMk id="2" creationId="{80D9CAA1-9B0B-454A-0A8D-AE0F921DA943}"/>
          </ac:spMkLst>
        </pc:spChg>
        <pc:spChg chg="mod">
          <ac:chgData name="Shubham Halwane" userId="905e993d-cb12-4566-b1e2-cea8e405b648" providerId="ADAL" clId="{B9BDFA82-78B7-4560-B7DB-E87F2179C549}" dt="2025-03-17T12:48:18.178" v="712" actId="26606"/>
          <ac:spMkLst>
            <pc:docMk/>
            <pc:sldMk cId="2279536944" sldId="1881839107"/>
            <ac:spMk id="3" creationId="{EF6691FD-6A97-0A08-B26B-E49F13FCB508}"/>
          </ac:spMkLst>
        </pc:spChg>
        <pc:spChg chg="mod">
          <ac:chgData name="Shubham Halwane" userId="905e993d-cb12-4566-b1e2-cea8e405b648" providerId="ADAL" clId="{B9BDFA82-78B7-4560-B7DB-E87F2179C549}" dt="2025-03-17T12:48:18.178" v="712" actId="26606"/>
          <ac:spMkLst>
            <pc:docMk/>
            <pc:sldMk cId="2279536944" sldId="1881839107"/>
            <ac:spMk id="4" creationId="{04F2FA66-9774-37D8-58B6-AD05628F6EA7}"/>
          </ac:spMkLst>
        </pc:spChg>
        <pc:spChg chg="mod ord">
          <ac:chgData name="Shubham Halwane" userId="905e993d-cb12-4566-b1e2-cea8e405b648" providerId="ADAL" clId="{B9BDFA82-78B7-4560-B7DB-E87F2179C549}" dt="2025-03-17T12:48:18.178" v="712" actId="26606"/>
          <ac:spMkLst>
            <pc:docMk/>
            <pc:sldMk cId="2279536944" sldId="1881839107"/>
            <ac:spMk id="5" creationId="{7C0F323D-640E-76BE-66F9-AE79B15624F5}"/>
          </ac:spMkLst>
        </pc:spChg>
        <pc:spChg chg="add del mod">
          <ac:chgData name="Shubham Halwane" userId="905e993d-cb12-4566-b1e2-cea8e405b648" providerId="ADAL" clId="{B9BDFA82-78B7-4560-B7DB-E87F2179C549}" dt="2025-03-17T12:48:18.092" v="711" actId="26606"/>
          <ac:spMkLst>
            <pc:docMk/>
            <pc:sldMk cId="2279536944" sldId="1881839107"/>
            <ac:spMk id="11" creationId="{6E000125-4C12-3033-FE5E-29A599FAEC81}"/>
          </ac:spMkLst>
        </pc:spChg>
        <pc:spChg chg="add mod">
          <ac:chgData name="Shubham Halwane" userId="905e993d-cb12-4566-b1e2-cea8e405b648" providerId="ADAL" clId="{B9BDFA82-78B7-4560-B7DB-E87F2179C549}" dt="2025-03-17T12:57:28.887" v="719" actId="5793"/>
          <ac:spMkLst>
            <pc:docMk/>
            <pc:sldMk cId="2279536944" sldId="1881839107"/>
            <ac:spMk id="13" creationId="{13947DF9-0053-52F6-3265-8AF6DD683DA4}"/>
          </ac:spMkLst>
        </pc:spChg>
        <pc:graphicFrameChg chg="add mod modGraphic">
          <ac:chgData name="Shubham Halwane" userId="905e993d-cb12-4566-b1e2-cea8e405b648" providerId="ADAL" clId="{B9BDFA82-78B7-4560-B7DB-E87F2179C549}" dt="2025-03-17T12:48:18.178" v="712" actId="26606"/>
          <ac:graphicFrameMkLst>
            <pc:docMk/>
            <pc:sldMk cId="2279536944" sldId="1881839107"/>
            <ac:graphicFrameMk id="6" creationId="{2257C34D-C5AB-D978-F6DF-F4E7A006AA5F}"/>
          </ac:graphicFrameMkLst>
        </pc:graphicFrameChg>
        <pc:graphicFrameChg chg="del">
          <ac:chgData name="Shubham Halwane" userId="905e993d-cb12-4566-b1e2-cea8e405b648" providerId="ADAL" clId="{B9BDFA82-78B7-4560-B7DB-E87F2179C549}" dt="2025-03-17T12:47:25.677" v="708" actId="478"/>
          <ac:graphicFrameMkLst>
            <pc:docMk/>
            <pc:sldMk cId="2279536944" sldId="1881839107"/>
            <ac:graphicFrameMk id="7" creationId="{96983F7D-898E-7631-9E09-FC93CE1F2151}"/>
          </ac:graphicFrameMkLst>
        </pc:graphicFrameChg>
      </pc:sldChg>
      <pc:sldChg chg="addSp modSp mod chgLayout">
        <pc:chgData name="Shubham Halwane" userId="905e993d-cb12-4566-b1e2-cea8e405b648" providerId="ADAL" clId="{B9BDFA82-78B7-4560-B7DB-E87F2179C549}" dt="2025-03-17T10:40:40.116" v="471" actId="1076"/>
        <pc:sldMkLst>
          <pc:docMk/>
          <pc:sldMk cId="2677516802" sldId="1881839131"/>
        </pc:sldMkLst>
        <pc:spChg chg="add mod">
          <ac:chgData name="Shubham Halwane" userId="905e993d-cb12-4566-b1e2-cea8e405b648" providerId="ADAL" clId="{B9BDFA82-78B7-4560-B7DB-E87F2179C549}" dt="2025-03-17T10:40:40.116" v="471" actId="1076"/>
          <ac:spMkLst>
            <pc:docMk/>
            <pc:sldMk cId="2677516802" sldId="1881839131"/>
            <ac:spMk id="2" creationId="{D8CB7B36-F68D-1443-5C1D-B264C0792CD2}"/>
          </ac:spMkLst>
        </pc:spChg>
        <pc:spChg chg="mod ord">
          <ac:chgData name="Shubham Halwane" userId="905e993d-cb12-4566-b1e2-cea8e405b648" providerId="ADAL" clId="{B9BDFA82-78B7-4560-B7DB-E87F2179C549}" dt="2025-03-17T10:37:37.775" v="440" actId="700"/>
          <ac:spMkLst>
            <pc:docMk/>
            <pc:sldMk cId="2677516802" sldId="1881839131"/>
            <ac:spMk id="8" creationId="{C0FFD03F-A8B3-CD7A-0C3B-E2007D44F1DE}"/>
          </ac:spMkLst>
        </pc:spChg>
      </pc:sldChg>
      <pc:sldChg chg="addSp delSp modSp mod">
        <pc:chgData name="Shubham Halwane" userId="905e993d-cb12-4566-b1e2-cea8e405b648" providerId="ADAL" clId="{B9BDFA82-78B7-4560-B7DB-E87F2179C549}" dt="2025-03-17T11:12:38.287" v="617" actId="20577"/>
        <pc:sldMkLst>
          <pc:docMk/>
          <pc:sldMk cId="1053496485" sldId="1881839132"/>
        </pc:sldMkLst>
        <pc:spChg chg="add mod">
          <ac:chgData name="Shubham Halwane" userId="905e993d-cb12-4566-b1e2-cea8e405b648" providerId="ADAL" clId="{B9BDFA82-78B7-4560-B7DB-E87F2179C549}" dt="2025-03-17T11:12:16.222" v="614"/>
          <ac:spMkLst>
            <pc:docMk/>
            <pc:sldMk cId="1053496485" sldId="1881839132"/>
            <ac:spMk id="3" creationId="{C433CD65-CC37-ECAE-AFA0-A7C3EB728142}"/>
          </ac:spMkLst>
        </pc:spChg>
        <pc:spChg chg="mod">
          <ac:chgData name="Shubham Halwane" userId="905e993d-cb12-4566-b1e2-cea8e405b648" providerId="ADAL" clId="{B9BDFA82-78B7-4560-B7DB-E87F2179C549}" dt="2025-03-17T11:05:54.207" v="610" actId="20577"/>
          <ac:spMkLst>
            <pc:docMk/>
            <pc:sldMk cId="1053496485" sldId="1881839132"/>
            <ac:spMk id="6" creationId="{4F39F8BD-448F-7D30-015C-63F2474EBEB2}"/>
          </ac:spMkLst>
        </pc:spChg>
        <pc:spChg chg="add del mod">
          <ac:chgData name="Shubham Halwane" userId="905e993d-cb12-4566-b1e2-cea8e405b648" providerId="ADAL" clId="{B9BDFA82-78B7-4560-B7DB-E87F2179C549}" dt="2025-03-17T11:12:38.287" v="617" actId="20577"/>
          <ac:spMkLst>
            <pc:docMk/>
            <pc:sldMk cId="1053496485" sldId="1881839132"/>
            <ac:spMk id="11" creationId="{FFD0760B-9F3F-5A0F-7018-B4011F332C27}"/>
          </ac:spMkLst>
        </pc:spChg>
      </pc:sldChg>
      <pc:sldChg chg="modSp mod">
        <pc:chgData name="Shubham Halwane" userId="905e993d-cb12-4566-b1e2-cea8e405b648" providerId="ADAL" clId="{B9BDFA82-78B7-4560-B7DB-E87F2179C549}" dt="2025-03-17T10:28:56.372" v="438" actId="14100"/>
        <pc:sldMkLst>
          <pc:docMk/>
          <pc:sldMk cId="1566759509" sldId="1881839133"/>
        </pc:sldMkLst>
        <pc:spChg chg="mod">
          <ac:chgData name="Shubham Halwane" userId="905e993d-cb12-4566-b1e2-cea8e405b648" providerId="ADAL" clId="{B9BDFA82-78B7-4560-B7DB-E87F2179C549}" dt="2025-03-17T10:28:56.372" v="438" actId="14100"/>
          <ac:spMkLst>
            <pc:docMk/>
            <pc:sldMk cId="1566759509" sldId="1881839133"/>
            <ac:spMk id="3" creationId="{A150E198-728A-2ACD-51F5-68EEBB776C6C}"/>
          </ac:spMkLst>
        </pc:spChg>
        <pc:spChg chg="mod">
          <ac:chgData name="Shubham Halwane" userId="905e993d-cb12-4566-b1e2-cea8e405b648" providerId="ADAL" clId="{B9BDFA82-78B7-4560-B7DB-E87F2179C549}" dt="2025-03-17T10:27:54.924" v="435"/>
          <ac:spMkLst>
            <pc:docMk/>
            <pc:sldMk cId="1566759509" sldId="1881839133"/>
            <ac:spMk id="6" creationId="{309DF29E-8922-CEB2-6102-AEE77AD142B0}"/>
          </ac:spMkLst>
        </pc:spChg>
      </pc:sldChg>
      <pc:sldChg chg="add">
        <pc:chgData name="Shubham Halwane" userId="905e993d-cb12-4566-b1e2-cea8e405b648" providerId="ADAL" clId="{B9BDFA82-78B7-4560-B7DB-E87F2179C549}" dt="2025-03-17T10:41:16.310" v="472"/>
        <pc:sldMkLst>
          <pc:docMk/>
          <pc:sldMk cId="350677822" sldId="1881839135"/>
        </pc:sldMkLst>
      </pc:sldChg>
      <pc:sldChg chg="add del setBg">
        <pc:chgData name="Shubham Halwane" userId="905e993d-cb12-4566-b1e2-cea8e405b648" providerId="ADAL" clId="{B9BDFA82-78B7-4560-B7DB-E87F2179C549}" dt="2025-03-17T10:41:54.353" v="474" actId="47"/>
        <pc:sldMkLst>
          <pc:docMk/>
          <pc:sldMk cId="1242468367" sldId="1881839136"/>
        </pc:sldMkLst>
      </pc:sldChg>
      <pc:sldChg chg="modSp add mod">
        <pc:chgData name="Shubham Halwane" userId="905e993d-cb12-4566-b1e2-cea8e405b648" providerId="ADAL" clId="{B9BDFA82-78B7-4560-B7DB-E87F2179C549}" dt="2025-03-17T10:46:28.580" v="553" actId="207"/>
        <pc:sldMkLst>
          <pc:docMk/>
          <pc:sldMk cId="4014976338" sldId="1881839136"/>
        </pc:sldMkLst>
        <pc:spChg chg="mod">
          <ac:chgData name="Shubham Halwane" userId="905e993d-cb12-4566-b1e2-cea8e405b648" providerId="ADAL" clId="{B9BDFA82-78B7-4560-B7DB-E87F2179C549}" dt="2025-03-17T10:46:28.580" v="553" actId="207"/>
          <ac:spMkLst>
            <pc:docMk/>
            <pc:sldMk cId="4014976338" sldId="1881839136"/>
            <ac:spMk id="2" creationId="{00CE611B-AD47-ED06-CF89-77782D94A10B}"/>
          </ac:spMkLst>
        </pc:spChg>
      </pc:sldChg>
      <pc:sldChg chg="modSp add mod">
        <pc:chgData name="Shubham Halwane" userId="905e993d-cb12-4566-b1e2-cea8e405b648" providerId="ADAL" clId="{B9BDFA82-78B7-4560-B7DB-E87F2179C549}" dt="2025-03-17T10:48:14.059" v="603" actId="20577"/>
        <pc:sldMkLst>
          <pc:docMk/>
          <pc:sldMk cId="2068310149" sldId="1881839137"/>
        </pc:sldMkLst>
        <pc:spChg chg="mod">
          <ac:chgData name="Shubham Halwane" userId="905e993d-cb12-4566-b1e2-cea8e405b648" providerId="ADAL" clId="{B9BDFA82-78B7-4560-B7DB-E87F2179C549}" dt="2025-03-17T10:47:36.234" v="566"/>
          <ac:spMkLst>
            <pc:docMk/>
            <pc:sldMk cId="2068310149" sldId="1881839137"/>
            <ac:spMk id="3" creationId="{778BB7A9-7169-A771-F018-E57FFF5514F1}"/>
          </ac:spMkLst>
        </pc:spChg>
        <pc:spChg chg="mod">
          <ac:chgData name="Shubham Halwane" userId="905e993d-cb12-4566-b1e2-cea8e405b648" providerId="ADAL" clId="{B9BDFA82-78B7-4560-B7DB-E87F2179C549}" dt="2025-03-17T10:48:14.059" v="603" actId="20577"/>
          <ac:spMkLst>
            <pc:docMk/>
            <pc:sldMk cId="2068310149" sldId="1881839137"/>
            <ac:spMk id="6" creationId="{3E012A9A-9D43-556F-92F5-53FA6E86DE8A}"/>
          </ac:spMkLst>
        </pc:spChg>
      </pc:sldChg>
      <pc:sldChg chg="modSp add mod">
        <pc:chgData name="Shubham Halwane" userId="905e993d-cb12-4566-b1e2-cea8e405b648" providerId="ADAL" clId="{B9BDFA82-78B7-4560-B7DB-E87F2179C549}" dt="2025-03-17T11:18:36.840" v="706"/>
        <pc:sldMkLst>
          <pc:docMk/>
          <pc:sldMk cId="1064112271" sldId="1881839138"/>
        </pc:sldMkLst>
        <pc:spChg chg="mod">
          <ac:chgData name="Shubham Halwane" userId="905e993d-cb12-4566-b1e2-cea8e405b648" providerId="ADAL" clId="{B9BDFA82-78B7-4560-B7DB-E87F2179C549}" dt="2025-03-17T11:16:50.686" v="694" actId="14100"/>
          <ac:spMkLst>
            <pc:docMk/>
            <pc:sldMk cId="1064112271" sldId="1881839138"/>
            <ac:spMk id="6" creationId="{392F999E-A736-9755-CA9D-E200F707D00C}"/>
          </ac:spMkLst>
        </pc:spChg>
        <pc:spChg chg="mod">
          <ac:chgData name="Shubham Halwane" userId="905e993d-cb12-4566-b1e2-cea8e405b648" providerId="ADAL" clId="{B9BDFA82-78B7-4560-B7DB-E87F2179C549}" dt="2025-03-17T11:18:36.840" v="706"/>
          <ac:spMkLst>
            <pc:docMk/>
            <pc:sldMk cId="1064112271" sldId="1881839138"/>
            <ac:spMk id="11" creationId="{0DE40324-D427-DC53-BFB6-5A6B3933BA4F}"/>
          </ac:spMkLst>
        </pc:spChg>
      </pc:sldChg>
      <pc:sldMasterChg chg="delSldLayout">
        <pc:chgData name="Shubham Halwane" userId="905e993d-cb12-4566-b1e2-cea8e405b648" providerId="ADAL" clId="{B9BDFA82-78B7-4560-B7DB-E87F2179C549}" dt="2025-03-17T10:41:54.353" v="474" actId="47"/>
        <pc:sldMasterMkLst>
          <pc:docMk/>
          <pc:sldMasterMk cId="833762580" sldId="2147483968"/>
        </pc:sldMasterMkLst>
        <pc:sldLayoutChg chg="del">
          <pc:chgData name="Shubham Halwane" userId="905e993d-cb12-4566-b1e2-cea8e405b648" providerId="ADAL" clId="{B9BDFA82-78B7-4560-B7DB-E87F2179C549}" dt="2025-03-17T10:41:54.353" v="474" actId="47"/>
          <pc:sldLayoutMkLst>
            <pc:docMk/>
            <pc:sldMasterMk cId="833762580" sldId="2147483968"/>
            <pc:sldLayoutMk cId="2536871587" sldId="214748421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20/03/2025</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20/03/2025</a:t>
            </a:fld>
            <a:endParaRPr lang="en-GB" dirty="0"/>
          </a:p>
        </p:txBody>
      </p:sp>
      <p:sp>
        <p:nvSpPr>
          <p:cNvPr id="4" name="Slide Image Placeholder 3"/>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E7377-D7F9-B831-B44F-EB277268B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BDE45-A33E-848C-B407-F2BCDC217D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E2DDF-D4DC-A37A-7E1F-0102E7A56C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691C60-736D-0090-3F6F-60DF996BB444}"/>
              </a:ext>
            </a:extLst>
          </p:cNvPr>
          <p:cNvSpPr>
            <a:spLocks noGrp="1"/>
          </p:cNvSpPr>
          <p:nvPr>
            <p:ph type="sldNum" sz="quarter" idx="5"/>
          </p:nvPr>
        </p:nvSpPr>
        <p:spPr/>
        <p:txBody>
          <a:bodyPr/>
          <a:lstStyle/>
          <a:p>
            <a:fld id="{5B43D19E-BFDB-4C92-8EDD-32EDDA8F41DF}" type="slidenum">
              <a:rPr lang="en-GB" smtClean="0"/>
              <a:pPr/>
              <a:t>3</a:t>
            </a:fld>
            <a:endParaRPr lang="en-GB" dirty="0"/>
          </a:p>
        </p:txBody>
      </p:sp>
    </p:spTree>
    <p:extLst>
      <p:ext uri="{BB962C8B-B14F-4D97-AF65-F5344CB8AC3E}">
        <p14:creationId xmlns:p14="http://schemas.microsoft.com/office/powerpoint/2010/main" val="340666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BC153-4602-5D59-3089-8C4172180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91C43-4D47-B6AB-1AB5-DEE3728FF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26755-E189-7CA0-A571-79D3ADCF2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CBFA2-38C0-F5E2-8612-9BCBC4F56620}"/>
              </a:ext>
            </a:extLst>
          </p:cNvPr>
          <p:cNvSpPr>
            <a:spLocks noGrp="1"/>
          </p:cNvSpPr>
          <p:nvPr>
            <p:ph type="sldNum" sz="quarter" idx="5"/>
          </p:nvPr>
        </p:nvSpPr>
        <p:spPr/>
        <p:txBody>
          <a:bodyPr/>
          <a:lstStyle/>
          <a:p>
            <a:fld id="{5B43D19E-BFDB-4C92-8EDD-32EDDA8F41DF}" type="slidenum">
              <a:rPr lang="en-GB" smtClean="0"/>
              <a:pPr/>
              <a:t>4</a:t>
            </a:fld>
            <a:endParaRPr lang="en-GB" dirty="0"/>
          </a:p>
        </p:txBody>
      </p:sp>
    </p:spTree>
    <p:extLst>
      <p:ext uri="{BB962C8B-B14F-4D97-AF65-F5344CB8AC3E}">
        <p14:creationId xmlns:p14="http://schemas.microsoft.com/office/powerpoint/2010/main" val="245369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526A-9F3A-E112-99B1-327917144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09DAF-A36D-0139-AA37-202595FFEB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D7F1E-81FF-49F1-EAD2-5F6DFADE4D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E41463-E046-8163-FCB3-F1CC2315EE74}"/>
              </a:ext>
            </a:extLst>
          </p:cNvPr>
          <p:cNvSpPr>
            <a:spLocks noGrp="1"/>
          </p:cNvSpPr>
          <p:nvPr>
            <p:ph type="sldNum" sz="quarter" idx="5"/>
          </p:nvPr>
        </p:nvSpPr>
        <p:spPr/>
        <p:txBody>
          <a:bodyPr/>
          <a:lstStyle/>
          <a:p>
            <a:fld id="{5B43D19E-BFDB-4C92-8EDD-32EDDA8F41DF}" type="slidenum">
              <a:rPr lang="en-GB" smtClean="0"/>
              <a:pPr/>
              <a:t>5</a:t>
            </a:fld>
            <a:endParaRPr lang="en-GB" dirty="0"/>
          </a:p>
        </p:txBody>
      </p:sp>
    </p:spTree>
    <p:extLst>
      <p:ext uri="{BB962C8B-B14F-4D97-AF65-F5344CB8AC3E}">
        <p14:creationId xmlns:p14="http://schemas.microsoft.com/office/powerpoint/2010/main" val="327323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Background" descr="A bright light in the dark&#10;&#10;Description automatically generated">
            <a:extLst>
              <a:ext uri="{FF2B5EF4-FFF2-40B4-BE49-F238E27FC236}">
                <a16:creationId xmlns:a16="http://schemas.microsoft.com/office/drawing/2014/main" id="{D9E433B3-F2D7-EE0E-B292-997EB25B05B0}"/>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US"/>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64B4A77C-E4D0-44E2-96CE-17BB71F5DB2D}" type="datetime1">
              <a:rPr lang="en-US" smtClean="0"/>
              <a:t>3/20/2025</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grpSp>
        <p:nvGrpSpPr>
          <p:cNvPr id="10" name="Logo">
            <a:extLst>
              <a:ext uri="{FF2B5EF4-FFF2-40B4-BE49-F238E27FC236}">
                <a16:creationId xmlns:a16="http://schemas.microsoft.com/office/drawing/2014/main" id="{EECBC22F-ABFB-48B6-CDC6-4309042A5544}"/>
              </a:ext>
            </a:extLst>
          </p:cNvPr>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3BB4C61E-397F-F826-D32A-B638714F9D5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4E97927A-B711-1BD1-7DB6-31EEB9331E23}"/>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D5D626F4-6013-3429-50AE-E567EFCF0F27}"/>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5038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3D8D2553-DCAF-2D9D-2138-FE4E794B7FFA}"/>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67D4D9-A47B-4020-6B9B-87B081166C85}"/>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172775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42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dirty="0"/>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929DB60D-B14D-4CB0-A1D5-896B8110D934}" type="datetime1">
              <a:rPr lang="en-US" smtClean="0"/>
              <a:t>3/20/2025</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3559059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82231EB-E788-44AD-8289-B392C32090DB}"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230628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099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67AE2665-6FA6-409A-BC64-BEC56B061B4F}"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1886001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68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985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D3B673B6-79DD-4B4F-ACB0-F62259251157}" type="datetime1">
              <a:rPr lang="en-US" smtClean="0"/>
              <a:t>3/20/2025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68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4080604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A4390E3C-0363-4D0C-8112-4F4DEEB4880E}" type="datetime1">
              <a:rPr lang="en-US" smtClean="0"/>
              <a:t>3/20/2025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GB" dirty="0"/>
              <a:t>Click to edit Master title style</a:t>
            </a:r>
            <a:endParaRPr lang="en-US" dirty="0"/>
          </a:p>
        </p:txBody>
      </p:sp>
      <p:sp>
        <p:nvSpPr>
          <p:cNvPr id="14" name="SmartArt Placeholder 13">
            <a:extLst>
              <a:ext uri="{FF2B5EF4-FFF2-40B4-BE49-F238E27FC236}">
                <a16:creationId xmlns:a16="http://schemas.microsoft.com/office/drawing/2014/main" id="{F2CC33D2-B8A3-7F9B-23C1-E7D77B5CBD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5" name="SmartArt Placeholder 14">
            <a:extLst>
              <a:ext uri="{FF2B5EF4-FFF2-40B4-BE49-F238E27FC236}">
                <a16:creationId xmlns:a16="http://schemas.microsoft.com/office/drawing/2014/main" id="{994D7891-125A-9B0F-C008-AB28FC5AC8AA}"/>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114423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081A56F-E69D-4D42-B3CA-92F18EDE3AB1}"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mj-lt"/>
              </a:defRPr>
            </a:lvl1pPr>
            <a:lvl2pPr marL="252000" indent="0" algn="ctr">
              <a:buNone/>
              <a:defRPr/>
            </a:lvl2pPr>
            <a:lvl3pPr algn="ctr">
              <a:defRPr/>
            </a:lvl3pPr>
            <a:lvl4pPr algn="ctr">
              <a:defRPr/>
            </a:lvl4pPr>
            <a:lvl5pPr algn="ctr">
              <a:defRPr/>
            </a:lvl5pPr>
          </a:lstStyle>
          <a:p>
            <a:pPr lvl="0"/>
            <a:r>
              <a:rPr lang="en-GB" dirty="0"/>
              <a:t>000</a:t>
            </a:r>
          </a:p>
        </p:txBody>
      </p:sp>
      <p:sp>
        <p:nvSpPr>
          <p:cNvPr id="6" name="Text Placeholder 6">
            <a:extLst>
              <a:ext uri="{FF2B5EF4-FFF2-40B4-BE49-F238E27FC236}">
                <a16:creationId xmlns:a16="http://schemas.microsoft.com/office/drawing/2014/main" id="{50886606-7F7C-229B-523F-A51D629D8F76}"/>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8" name="Text Placeholder 6">
            <a:extLst>
              <a:ext uri="{FF2B5EF4-FFF2-40B4-BE49-F238E27FC236}">
                <a16:creationId xmlns:a16="http://schemas.microsoft.com/office/drawing/2014/main" id="{4DFDFED0-9426-6F78-EE09-B416D3559689}"/>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0" name="Text Placeholder 9">
            <a:extLst>
              <a:ext uri="{FF2B5EF4-FFF2-40B4-BE49-F238E27FC236}">
                <a16:creationId xmlns:a16="http://schemas.microsoft.com/office/drawing/2014/main" id="{B60D1CEB-1876-8DB7-6913-D6F96D953AA4}"/>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9">
            <a:extLst>
              <a:ext uri="{FF2B5EF4-FFF2-40B4-BE49-F238E27FC236}">
                <a16:creationId xmlns:a16="http://schemas.microsoft.com/office/drawing/2014/main" id="{1344ED76-364E-1538-DFB0-B25FC3D75E0B}"/>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9">
            <a:extLst>
              <a:ext uri="{FF2B5EF4-FFF2-40B4-BE49-F238E27FC236}">
                <a16:creationId xmlns:a16="http://schemas.microsoft.com/office/drawing/2014/main" id="{2CFE1354-17C3-F8BE-C22A-B4DC2FEEE4D1}"/>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02197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7677440A-DB39-4578-84CD-F42535E15BA4}" type="datetime1">
              <a:rPr lang="en-US" smtClean="0"/>
              <a:t>3/20/2025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51709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7A611AB-96BE-497A-8B1E-C35B330CCD27}" type="datetime1">
              <a:rPr lang="en-US" smtClean="0"/>
              <a:t>3/20/2025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8" name="Text Placeholder 9">
            <a:extLst>
              <a:ext uri="{FF2B5EF4-FFF2-40B4-BE49-F238E27FC236}">
                <a16:creationId xmlns:a16="http://schemas.microsoft.com/office/drawing/2014/main" id="{9D478FB2-6DCF-6364-722B-2742BAEAC41E}"/>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3" name="Text Placeholder 9">
            <a:extLst>
              <a:ext uri="{FF2B5EF4-FFF2-40B4-BE49-F238E27FC236}">
                <a16:creationId xmlns:a16="http://schemas.microsoft.com/office/drawing/2014/main" id="{FCFAFC67-67EB-77A0-37B8-8F94E36FCE85}"/>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8" name="Text Placeholder 9">
            <a:extLst>
              <a:ext uri="{FF2B5EF4-FFF2-40B4-BE49-F238E27FC236}">
                <a16:creationId xmlns:a16="http://schemas.microsoft.com/office/drawing/2014/main" id="{EA9C6B41-3A95-E48C-A2FB-F44DF9BAA1C4}"/>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178FBE03-C652-44D2-25D5-890DFD9C79B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0" name="Text Placeholder 9">
            <a:extLst>
              <a:ext uri="{FF2B5EF4-FFF2-40B4-BE49-F238E27FC236}">
                <a16:creationId xmlns:a16="http://schemas.microsoft.com/office/drawing/2014/main" id="{2E834814-156C-DD69-C4E8-B06A336B25E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1" name="Text Placeholder 9">
            <a:extLst>
              <a:ext uri="{FF2B5EF4-FFF2-40B4-BE49-F238E27FC236}">
                <a16:creationId xmlns:a16="http://schemas.microsoft.com/office/drawing/2014/main" id="{1415004B-E405-3D2D-0ECF-803558DDBD8A}"/>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2" name="Text Placeholder 9">
            <a:extLst>
              <a:ext uri="{FF2B5EF4-FFF2-40B4-BE49-F238E27FC236}">
                <a16:creationId xmlns:a16="http://schemas.microsoft.com/office/drawing/2014/main" id="{F9516F05-42DF-88FC-DB3A-ABF3A24B7CAA}"/>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3" name="Text Placeholder 9">
            <a:extLst>
              <a:ext uri="{FF2B5EF4-FFF2-40B4-BE49-F238E27FC236}">
                <a16:creationId xmlns:a16="http://schemas.microsoft.com/office/drawing/2014/main" id="{7ADA0828-0BAF-D28A-DFD9-EC75EA33AA9B}"/>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6" name="Picture Placeholder 12">
            <a:extLst>
              <a:ext uri="{FF2B5EF4-FFF2-40B4-BE49-F238E27FC236}">
                <a16:creationId xmlns:a16="http://schemas.microsoft.com/office/drawing/2014/main" id="{C8B47107-CA48-6A17-263C-DE3A8EBB5E27}"/>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7" name="Picture Placeholder 12">
            <a:extLst>
              <a:ext uri="{FF2B5EF4-FFF2-40B4-BE49-F238E27FC236}">
                <a16:creationId xmlns:a16="http://schemas.microsoft.com/office/drawing/2014/main" id="{7F2B691F-0BA0-78CD-0B0D-09ADBB99BECD}"/>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8" name="Picture Placeholder 12">
            <a:extLst>
              <a:ext uri="{FF2B5EF4-FFF2-40B4-BE49-F238E27FC236}">
                <a16:creationId xmlns:a16="http://schemas.microsoft.com/office/drawing/2014/main" id="{16865DFF-E6B4-6453-02D9-4C145A3BB150}"/>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9" name="Picture Placeholder 12">
            <a:extLst>
              <a:ext uri="{FF2B5EF4-FFF2-40B4-BE49-F238E27FC236}">
                <a16:creationId xmlns:a16="http://schemas.microsoft.com/office/drawing/2014/main" id="{5ABD9B1F-4FA5-2EC8-8720-83890818B2E2}"/>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GB" dirty="0"/>
              <a:t>Click icon to add picture</a:t>
            </a:r>
            <a:endParaRPr lang="en-US" dirty="0"/>
          </a:p>
        </p:txBody>
      </p:sp>
    </p:spTree>
    <p:extLst>
      <p:ext uri="{BB962C8B-B14F-4D97-AF65-F5344CB8AC3E}">
        <p14:creationId xmlns:p14="http://schemas.microsoft.com/office/powerpoint/2010/main" val="225608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Background" descr="A blurry image of a person&#10;&#10;Description automatically generated">
            <a:extLst>
              <a:ext uri="{FF2B5EF4-FFF2-40B4-BE49-F238E27FC236}">
                <a16:creationId xmlns:a16="http://schemas.microsoft.com/office/drawing/2014/main" id="{E1799826-E423-46F7-36D9-A960EFB822B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10B492E4-17BF-43AC-AE51-3960A67CBA67}"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8" name="Logo">
            <a:extLst>
              <a:ext uri="{FF2B5EF4-FFF2-40B4-BE49-F238E27FC236}">
                <a16:creationId xmlns:a16="http://schemas.microsoft.com/office/drawing/2014/main" id="{4CFBABDE-43B8-B4AD-62B7-9BAD9B05193A}"/>
              </a:ext>
            </a:extLst>
          </p:cNvPr>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9FB277BB-02D7-CF64-703C-61BA44354D4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DA16F5A-1F04-237B-E750-9909A6478A86}"/>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5E6116E-1248-BA3A-5F9C-827C2BE26C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461961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7F9D908-0455-4AAD-998A-117B484AFC84}"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3669377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2E28B2B-ED84-D8B9-C6E0-AF4BC1706BD2}"/>
              </a:ext>
            </a:extLst>
          </p:cNvPr>
          <p:cNvSpPr>
            <a:spLocks noGrp="1"/>
          </p:cNvSpPr>
          <p:nvPr>
            <p:ph type="dt" sz="half" idx="17"/>
          </p:nvPr>
        </p:nvSpPr>
        <p:spPr/>
        <p:txBody>
          <a:bodyPr/>
          <a:lstStyle>
            <a:lvl1pPr>
              <a:defRPr>
                <a:solidFill>
                  <a:schemeClr val="bg1"/>
                </a:solidFill>
              </a:defRPr>
            </a:lvl1pPr>
          </a:lstStyle>
          <a:p>
            <a:fld id="{5C81EBB7-22C4-4415-898F-316B1B71C103}" type="datetime1">
              <a:rPr lang="en-US" smtClean="0"/>
              <a:t>3/20/2025</a:t>
            </a:fld>
            <a:endParaRPr lang="en-US" dirty="0"/>
          </a:p>
        </p:txBody>
      </p:sp>
      <p:sp>
        <p:nvSpPr>
          <p:cNvPr id="5" name="Footer Placeholder 4">
            <a:extLst>
              <a:ext uri="{FF2B5EF4-FFF2-40B4-BE49-F238E27FC236}">
                <a16:creationId xmlns:a16="http://schemas.microsoft.com/office/drawing/2014/main" id="{422FBA85-AB9A-E34B-448A-B5BB1CE520BD}"/>
              </a:ext>
            </a:extLst>
          </p:cNvPr>
          <p:cNvSpPr>
            <a:spLocks noGrp="1"/>
          </p:cNvSpPr>
          <p:nvPr>
            <p:ph type="ftr" sz="quarter" idx="18"/>
          </p:nvPr>
        </p:nvSpPr>
        <p:spPr/>
        <p:txBody>
          <a:bodyPr/>
          <a:lstStyle>
            <a:lvl1pPr>
              <a:defRPr>
                <a:solidFill>
                  <a:schemeClr val="bg1"/>
                </a:solidFill>
              </a:defRPr>
            </a:lvl1pPr>
          </a:lstStyle>
          <a:p>
            <a:r>
              <a:rPr lang="en-US"/>
              <a:t>Insert footer text here</a:t>
            </a:r>
          </a:p>
        </p:txBody>
      </p:sp>
      <p:sp>
        <p:nvSpPr>
          <p:cNvPr id="6" name="Slide Number Placeholder 5">
            <a:extLst>
              <a:ext uri="{FF2B5EF4-FFF2-40B4-BE49-F238E27FC236}">
                <a16:creationId xmlns:a16="http://schemas.microsoft.com/office/drawing/2014/main" id="{6A1C081B-AFD3-2CFE-BC00-E7A72056889B}"/>
              </a:ext>
            </a:extLst>
          </p:cNvPr>
          <p:cNvSpPr>
            <a:spLocks noGrp="1"/>
          </p:cNvSpPr>
          <p:nvPr>
            <p:ph type="sldNum" sz="quarter" idx="19"/>
          </p:nvPr>
        </p:nvSpPr>
        <p:spPr/>
        <p:txBody>
          <a:bodyPr/>
          <a:lstStyle>
            <a:lvl1pPr>
              <a:defRPr>
                <a:solidFill>
                  <a:schemeClr val="bg1"/>
                </a:solidFill>
              </a:defRPr>
            </a:lvl1p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873483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41D36E7-1FD7-462A-B03C-DACB262E8146}"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737509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6"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A795300-1255-4AD5-B89D-B425ACFD24B9}"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1715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D885883-1BB3-4FFB-99DC-102234F957C8}"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03829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FA53E80A-D33C-49B6-9F70-BBFCAF7F7A1C}"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dirty="0"/>
              <a:t>Click to edit Master title style</a:t>
            </a:r>
            <a:endParaRPr lang="en-US" dirty="0"/>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1">
            <a:extLst>
              <a:ext uri="{FF2B5EF4-FFF2-40B4-BE49-F238E27FC236}">
                <a16:creationId xmlns:a16="http://schemas.microsoft.com/office/drawing/2014/main" id="{A0091EC5-9CD6-B52C-F192-1D28C197D5EB}"/>
              </a:ext>
            </a:extLst>
          </p:cNvPr>
          <p:cNvSpPr>
            <a:spLocks noGrp="1"/>
          </p:cNvSpPr>
          <p:nvPr>
            <p:ph idx="16"/>
          </p:nvPr>
        </p:nvSpPr>
        <p:spPr>
          <a:xfrm>
            <a:off x="48552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Content Placeholder 2">
            <a:extLst>
              <a:ext uri="{FF2B5EF4-FFF2-40B4-BE49-F238E27FC236}">
                <a16:creationId xmlns:a16="http://schemas.microsoft.com/office/drawing/2014/main" id="{BF5F74F9-864E-3DD7-6291-763A9D830F2E}"/>
              </a:ext>
            </a:extLst>
          </p:cNvPr>
          <p:cNvSpPr>
            <a:spLocks noGrp="1"/>
          </p:cNvSpPr>
          <p:nvPr>
            <p:ph idx="17"/>
          </p:nvPr>
        </p:nvSpPr>
        <p:spPr>
          <a:xfrm>
            <a:off x="337737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Content Placeholder 3">
            <a:extLst>
              <a:ext uri="{FF2B5EF4-FFF2-40B4-BE49-F238E27FC236}">
                <a16:creationId xmlns:a16="http://schemas.microsoft.com/office/drawing/2014/main" id="{4EC6B6C9-6D62-F36C-8404-9E032EF106E3}"/>
              </a:ext>
            </a:extLst>
          </p:cNvPr>
          <p:cNvSpPr>
            <a:spLocks noGrp="1"/>
          </p:cNvSpPr>
          <p:nvPr>
            <p:ph idx="18"/>
          </p:nvPr>
        </p:nvSpPr>
        <p:spPr>
          <a:xfrm>
            <a:off x="6269221"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Content Placeholder 3">
            <a:extLst>
              <a:ext uri="{FF2B5EF4-FFF2-40B4-BE49-F238E27FC236}">
                <a16:creationId xmlns:a16="http://schemas.microsoft.com/office/drawing/2014/main" id="{D7F9E8A1-A5A0-CC6C-3FD8-D24AC966E14B}"/>
              </a:ext>
            </a:extLst>
          </p:cNvPr>
          <p:cNvSpPr>
            <a:spLocks noGrp="1"/>
          </p:cNvSpPr>
          <p:nvPr>
            <p:ph idx="19"/>
          </p:nvPr>
        </p:nvSpPr>
        <p:spPr>
          <a:xfrm>
            <a:off x="9161070"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417114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a:xfrm>
            <a:off x="431209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a:xfrm>
            <a:off x="813867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0744FC6-0F68-498F-9945-41A4340A1DD4}" type="datetime1">
              <a:rPr lang="en-US" smtClean="0"/>
              <a:t>3/20/2025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8670" y="1411287"/>
            <a:ext cx="3571200" cy="36000"/>
          </a:xfrm>
          <a:solidFill>
            <a:schemeClr val="tx2"/>
          </a:solidFill>
        </p:spPr>
        <p:txBody>
          <a:bodyPr/>
          <a:lstStyle>
            <a:lvl1pPr marL="0" indent="0">
              <a:buNone/>
              <a:defRPr sz="800"/>
            </a:lvl1pPr>
          </a:lstStyle>
          <a:p>
            <a:r>
              <a:rPr lang="en-US" dirty="0"/>
              <a:t> </a:t>
            </a:r>
          </a:p>
        </p:txBody>
      </p:sp>
      <p:sp>
        <p:nvSpPr>
          <p:cNvPr id="3" name="Title 2">
            <a:extLst>
              <a:ext uri="{FF2B5EF4-FFF2-40B4-BE49-F238E27FC236}">
                <a16:creationId xmlns:a16="http://schemas.microsoft.com/office/drawing/2014/main" id="{861D1C9E-8438-3A10-53E8-497704D4A0E4}"/>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Tree>
    <p:extLst>
      <p:ext uri="{BB962C8B-B14F-4D97-AF65-F5344CB8AC3E}">
        <p14:creationId xmlns:p14="http://schemas.microsoft.com/office/powerpoint/2010/main" val="676408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FF580A4-82D8-49DD-91F4-A35A5C654DCE}" type="datetime1">
              <a:rPr lang="en-US" smtClean="0"/>
              <a:t>3/20/2025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1411289"/>
            <a:ext cx="5610479" cy="4638673"/>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2" name="Title 1">
            <a:extLst>
              <a:ext uri="{FF2B5EF4-FFF2-40B4-BE49-F238E27FC236}">
                <a16:creationId xmlns:a16="http://schemas.microsoft.com/office/drawing/2014/main" id="{9B88C567-2561-2AD2-63FE-0886450DCC49}"/>
              </a:ext>
            </a:extLst>
          </p:cNvPr>
          <p:cNvSpPr>
            <a:spLocks noGrp="1"/>
          </p:cNvSpPr>
          <p:nvPr>
            <p:ph type="title"/>
          </p:nvPr>
        </p:nvSpPr>
        <p:spPr>
          <a:xfrm>
            <a:off x="485523" y="382588"/>
            <a:ext cx="5610477" cy="638175"/>
          </a:xfrm>
        </p:spPr>
        <p:txBody>
          <a:bodyPr/>
          <a:lstStyle/>
          <a:p>
            <a:r>
              <a:rPr lang="en-GB" dirty="0"/>
              <a:t>Click to edit Master title style</a:t>
            </a:r>
            <a:endParaRPr lang="en-US" dirty="0"/>
          </a:p>
        </p:txBody>
      </p:sp>
      <p:sp>
        <p:nvSpPr>
          <p:cNvPr id="48" name="SmartArt Placeholder 13">
            <a:extLst>
              <a:ext uri="{FF2B5EF4-FFF2-40B4-BE49-F238E27FC236}">
                <a16:creationId xmlns:a16="http://schemas.microsoft.com/office/drawing/2014/main" id="{22E94658-5E5F-713F-D9E0-D9B1BA7B8DE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49" name="SmartArt Placeholder 14">
            <a:extLst>
              <a:ext uri="{FF2B5EF4-FFF2-40B4-BE49-F238E27FC236}">
                <a16:creationId xmlns:a16="http://schemas.microsoft.com/office/drawing/2014/main" id="{B9319F0D-BF5B-DAC6-565F-071837332CE2}"/>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762018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724B668B-EDF0-43C2-BD54-39A08FFF8CE2}" type="datetime1">
              <a:rPr lang="en-US" smtClean="0"/>
              <a:t>3/20/2025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8389938" y="0"/>
            <a:ext cx="3802061"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4309277"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79361665-A619-0AEE-E8F0-5711C7980200}"/>
              </a:ext>
            </a:extLst>
          </p:cNvPr>
          <p:cNvSpPr>
            <a:spLocks noGrp="1"/>
          </p:cNvSpPr>
          <p:nvPr>
            <p:ph type="title"/>
          </p:nvPr>
        </p:nvSpPr>
        <p:spPr>
          <a:xfrm>
            <a:off x="485523" y="382588"/>
            <a:ext cx="7394953" cy="638175"/>
          </a:xfrm>
        </p:spPr>
        <p:txBody>
          <a:bodyPr/>
          <a:lstStyle/>
          <a:p>
            <a:r>
              <a:rPr lang="en-GB" dirty="0"/>
              <a:t>Click to edit Master title style</a:t>
            </a:r>
            <a:endParaRPr lang="en-US" dirty="0"/>
          </a:p>
        </p:txBody>
      </p:sp>
      <p:sp>
        <p:nvSpPr>
          <p:cNvPr id="15" name="SmartArt Placeholder 13">
            <a:extLst>
              <a:ext uri="{FF2B5EF4-FFF2-40B4-BE49-F238E27FC236}">
                <a16:creationId xmlns:a16="http://schemas.microsoft.com/office/drawing/2014/main" id="{49F394CB-D44E-05F9-DC08-4647530A14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6" name="SmartArt Placeholder 14">
            <a:extLst>
              <a:ext uri="{FF2B5EF4-FFF2-40B4-BE49-F238E27FC236}">
                <a16:creationId xmlns:a16="http://schemas.microsoft.com/office/drawing/2014/main" id="{AF8920BD-6719-DAF4-4B8A-714342782BCB}"/>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2553601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ree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3D7AC31-7592-4F1E-B959-50D17A704978}" type="datetime1">
              <a:rPr lang="en-US" smtClean="0"/>
              <a:t>3/20/2025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9155113" y="0"/>
            <a:ext cx="3036886"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3302078"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2">
            <a:extLst>
              <a:ext uri="{FF2B5EF4-FFF2-40B4-BE49-F238E27FC236}">
                <a16:creationId xmlns:a16="http://schemas.microsoft.com/office/drawing/2014/main" id="{E8468690-9C07-32F0-8029-E127A361B770}"/>
              </a:ext>
            </a:extLst>
          </p:cNvPr>
          <p:cNvSpPr>
            <a:spLocks noGrp="1"/>
          </p:cNvSpPr>
          <p:nvPr>
            <p:ph idx="31"/>
          </p:nvPr>
        </p:nvSpPr>
        <p:spPr>
          <a:xfrm>
            <a:off x="6118634"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34452E42-0F44-3CC2-78EC-9EE78A1B18DF}"/>
              </a:ext>
            </a:extLst>
          </p:cNvPr>
          <p:cNvSpPr>
            <a:spLocks noGrp="1"/>
          </p:cNvSpPr>
          <p:nvPr>
            <p:ph type="title"/>
          </p:nvPr>
        </p:nvSpPr>
        <p:spPr>
          <a:xfrm>
            <a:off x="485524" y="382588"/>
            <a:ext cx="8181910" cy="638175"/>
          </a:xfrm>
        </p:spPr>
        <p:txBody>
          <a:bodyPr/>
          <a:lstStyle/>
          <a:p>
            <a:r>
              <a:rPr lang="en-GB"/>
              <a:t>Click to edit Master title style</a:t>
            </a:r>
            <a:endParaRPr lang="en-US"/>
          </a:p>
        </p:txBody>
      </p:sp>
      <p:sp>
        <p:nvSpPr>
          <p:cNvPr id="16" name="SmartArt Placeholder 13">
            <a:extLst>
              <a:ext uri="{FF2B5EF4-FFF2-40B4-BE49-F238E27FC236}">
                <a16:creationId xmlns:a16="http://schemas.microsoft.com/office/drawing/2014/main" id="{CF452C82-E3A0-D6AB-B0CB-61F9237B6193}"/>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90A9999A-08F8-4E6E-6BC6-EDD880355EAE}"/>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96119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Background" descr="A blurry image of a rainbow&#10;&#10;Description automatically generated">
            <a:extLst>
              <a:ext uri="{FF2B5EF4-FFF2-40B4-BE49-F238E27FC236}">
                <a16:creationId xmlns:a16="http://schemas.microsoft.com/office/drawing/2014/main" id="{A2A28331-3A24-BC3F-1B9B-BAB01D3DA0C7}"/>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8"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96D81F0-9BA0-4782-99D6-E33085109632}" type="datetime1">
              <a:rPr lang="en-US" smtClean="0"/>
              <a:t>3/20/2025</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9" name="Logo">
            <a:extLst>
              <a:ext uri="{FF2B5EF4-FFF2-40B4-BE49-F238E27FC236}">
                <a16:creationId xmlns:a16="http://schemas.microsoft.com/office/drawing/2014/main" id="{36D36C33-0B8C-8DBD-3F6B-18CF865961F1}"/>
              </a:ext>
            </a:extLst>
          </p:cNvPr>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DA3CB2D9-CE5B-5012-157D-3AE3DF5D1F3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EB023BFD-E84E-29EF-B3C7-7EA579CF4E95}"/>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A98FFF98-BC19-88BE-80DE-100A03E1A068}"/>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159891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645C728-431A-443E-8700-D515D68694F7}" type="datetime1">
              <a:rPr lang="en-US" smtClean="0"/>
              <a:t>3/20/2025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02623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EE54777-B5F8-42FE-88D5-45DE80084F37}" type="datetime1">
              <a:rPr lang="en-US" smtClean="0"/>
              <a:t>3/20/2025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9">
            <a:extLst>
              <a:ext uri="{FF2B5EF4-FFF2-40B4-BE49-F238E27FC236}">
                <a16:creationId xmlns:a16="http://schemas.microsoft.com/office/drawing/2014/main" id="{1B7BC80A-0B74-DD25-90D5-7D9F71589678}"/>
              </a:ext>
            </a:extLst>
          </p:cNvPr>
          <p:cNvSpPr>
            <a:spLocks noGrp="1"/>
          </p:cNvSpPr>
          <p:nvPr>
            <p:ph type="body" sz="quarter" idx="13" hasCustomPrompt="1"/>
          </p:nvPr>
        </p:nvSpPr>
        <p:spPr>
          <a:xfrm>
            <a:off x="1508549"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5" name="Text Placeholder 9">
            <a:extLst>
              <a:ext uri="{FF2B5EF4-FFF2-40B4-BE49-F238E27FC236}">
                <a16:creationId xmlns:a16="http://schemas.microsoft.com/office/drawing/2014/main" id="{6F5E5E41-09E4-029C-0E75-C9B547EC8A03}"/>
              </a:ext>
            </a:extLst>
          </p:cNvPr>
          <p:cNvSpPr>
            <a:spLocks noGrp="1"/>
          </p:cNvSpPr>
          <p:nvPr>
            <p:ph type="body" sz="quarter" idx="14" hasCustomPrompt="1"/>
          </p:nvPr>
        </p:nvSpPr>
        <p:spPr>
          <a:xfrm>
            <a:off x="1508549"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16" name="Picture Placeholder 12">
            <a:extLst>
              <a:ext uri="{FF2B5EF4-FFF2-40B4-BE49-F238E27FC236}">
                <a16:creationId xmlns:a16="http://schemas.microsoft.com/office/drawing/2014/main" id="{1A34F1E0-A87C-7178-6538-22253973A914}"/>
              </a:ext>
            </a:extLst>
          </p:cNvPr>
          <p:cNvSpPr>
            <a:spLocks noGrp="1"/>
          </p:cNvSpPr>
          <p:nvPr>
            <p:ph type="pic" sz="quarter" idx="15" hasCustomPrompt="1"/>
          </p:nvPr>
        </p:nvSpPr>
        <p:spPr>
          <a:xfrm>
            <a:off x="485523"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17" name="Text Placeholder 9">
            <a:extLst>
              <a:ext uri="{FF2B5EF4-FFF2-40B4-BE49-F238E27FC236}">
                <a16:creationId xmlns:a16="http://schemas.microsoft.com/office/drawing/2014/main" id="{474E37A4-57E6-2CDF-2A5F-3C554861B75B}"/>
              </a:ext>
            </a:extLst>
          </p:cNvPr>
          <p:cNvSpPr>
            <a:spLocks noGrp="1"/>
          </p:cNvSpPr>
          <p:nvPr>
            <p:ph type="body" sz="quarter" idx="25" hasCustomPrompt="1"/>
          </p:nvPr>
        </p:nvSpPr>
        <p:spPr>
          <a:xfrm>
            <a:off x="485523"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18" name="Text Placeholder 9">
            <a:extLst>
              <a:ext uri="{FF2B5EF4-FFF2-40B4-BE49-F238E27FC236}">
                <a16:creationId xmlns:a16="http://schemas.microsoft.com/office/drawing/2014/main" id="{8116B2E5-B73A-D121-0F3D-AD18A29831EB}"/>
              </a:ext>
            </a:extLst>
          </p:cNvPr>
          <p:cNvSpPr>
            <a:spLocks noGrp="1"/>
          </p:cNvSpPr>
          <p:nvPr>
            <p:ph type="body" sz="quarter" idx="26" hasCustomPrompt="1"/>
          </p:nvPr>
        </p:nvSpPr>
        <p:spPr>
          <a:xfrm>
            <a:off x="1508549"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EEB861F1-1DCD-AC14-72C5-74E3CBEDCC66}"/>
              </a:ext>
            </a:extLst>
          </p:cNvPr>
          <p:cNvSpPr>
            <a:spLocks noGrp="1"/>
          </p:cNvSpPr>
          <p:nvPr>
            <p:ph type="body" sz="quarter" idx="27" hasCustomPrompt="1"/>
          </p:nvPr>
        </p:nvSpPr>
        <p:spPr>
          <a:xfrm>
            <a:off x="1508549"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0" name="Picture Placeholder 12">
            <a:extLst>
              <a:ext uri="{FF2B5EF4-FFF2-40B4-BE49-F238E27FC236}">
                <a16:creationId xmlns:a16="http://schemas.microsoft.com/office/drawing/2014/main" id="{2AD0FA3F-F163-4A05-299B-BC661CE2D5AA}"/>
              </a:ext>
            </a:extLst>
          </p:cNvPr>
          <p:cNvSpPr>
            <a:spLocks noGrp="1"/>
          </p:cNvSpPr>
          <p:nvPr>
            <p:ph type="pic" sz="quarter" idx="28" hasCustomPrompt="1"/>
          </p:nvPr>
        </p:nvSpPr>
        <p:spPr>
          <a:xfrm>
            <a:off x="485523"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1" name="Text Placeholder 9">
            <a:extLst>
              <a:ext uri="{FF2B5EF4-FFF2-40B4-BE49-F238E27FC236}">
                <a16:creationId xmlns:a16="http://schemas.microsoft.com/office/drawing/2014/main" id="{E5857066-46A9-72C9-EBC1-46A671B0000D}"/>
              </a:ext>
            </a:extLst>
          </p:cNvPr>
          <p:cNvSpPr>
            <a:spLocks noGrp="1"/>
          </p:cNvSpPr>
          <p:nvPr>
            <p:ph type="body" sz="quarter" idx="29" hasCustomPrompt="1"/>
          </p:nvPr>
        </p:nvSpPr>
        <p:spPr>
          <a:xfrm>
            <a:off x="1508549"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2" name="Text Placeholder 9">
            <a:extLst>
              <a:ext uri="{FF2B5EF4-FFF2-40B4-BE49-F238E27FC236}">
                <a16:creationId xmlns:a16="http://schemas.microsoft.com/office/drawing/2014/main" id="{018DCA9A-F508-544F-26AE-564194DADCBA}"/>
              </a:ext>
            </a:extLst>
          </p:cNvPr>
          <p:cNvSpPr>
            <a:spLocks noGrp="1"/>
          </p:cNvSpPr>
          <p:nvPr>
            <p:ph type="body" sz="quarter" idx="30" hasCustomPrompt="1"/>
          </p:nvPr>
        </p:nvSpPr>
        <p:spPr>
          <a:xfrm>
            <a:off x="1508549"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7" name="Picture Placeholder 12">
            <a:extLst>
              <a:ext uri="{FF2B5EF4-FFF2-40B4-BE49-F238E27FC236}">
                <a16:creationId xmlns:a16="http://schemas.microsoft.com/office/drawing/2014/main" id="{0057E680-F84B-F640-97B3-1574895E5903}"/>
              </a:ext>
            </a:extLst>
          </p:cNvPr>
          <p:cNvSpPr>
            <a:spLocks noGrp="1"/>
          </p:cNvSpPr>
          <p:nvPr>
            <p:ph type="pic" sz="quarter" idx="31" hasCustomPrompt="1"/>
          </p:nvPr>
        </p:nvSpPr>
        <p:spPr>
          <a:xfrm>
            <a:off x="485523"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8" name="Text Placeholder 9">
            <a:extLst>
              <a:ext uri="{FF2B5EF4-FFF2-40B4-BE49-F238E27FC236}">
                <a16:creationId xmlns:a16="http://schemas.microsoft.com/office/drawing/2014/main" id="{7A0A840B-4CD0-8E51-0DB8-CAA8C5CE5614}"/>
              </a:ext>
            </a:extLst>
          </p:cNvPr>
          <p:cNvSpPr>
            <a:spLocks noGrp="1"/>
          </p:cNvSpPr>
          <p:nvPr>
            <p:ph type="body" sz="quarter" idx="32" hasCustomPrompt="1"/>
          </p:nvPr>
        </p:nvSpPr>
        <p:spPr>
          <a:xfrm>
            <a:off x="1508549"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9" name="Text Placeholder 9">
            <a:extLst>
              <a:ext uri="{FF2B5EF4-FFF2-40B4-BE49-F238E27FC236}">
                <a16:creationId xmlns:a16="http://schemas.microsoft.com/office/drawing/2014/main" id="{907FD0F3-2EFB-1048-729B-F8D9C5387EBD}"/>
              </a:ext>
            </a:extLst>
          </p:cNvPr>
          <p:cNvSpPr>
            <a:spLocks noGrp="1"/>
          </p:cNvSpPr>
          <p:nvPr>
            <p:ph type="body" sz="quarter" idx="33" hasCustomPrompt="1"/>
          </p:nvPr>
        </p:nvSpPr>
        <p:spPr>
          <a:xfrm>
            <a:off x="1508549"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0" name="Picture Placeholder 12">
            <a:extLst>
              <a:ext uri="{FF2B5EF4-FFF2-40B4-BE49-F238E27FC236}">
                <a16:creationId xmlns:a16="http://schemas.microsoft.com/office/drawing/2014/main" id="{8F182A88-FA5D-6BF5-64A4-F27206333D05}"/>
              </a:ext>
            </a:extLst>
          </p:cNvPr>
          <p:cNvSpPr>
            <a:spLocks noGrp="1"/>
          </p:cNvSpPr>
          <p:nvPr>
            <p:ph type="pic" sz="quarter" idx="34" hasCustomPrompt="1"/>
          </p:nvPr>
        </p:nvSpPr>
        <p:spPr>
          <a:xfrm>
            <a:off x="485523"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1" name="Text Placeholder 9">
            <a:extLst>
              <a:ext uri="{FF2B5EF4-FFF2-40B4-BE49-F238E27FC236}">
                <a16:creationId xmlns:a16="http://schemas.microsoft.com/office/drawing/2014/main" id="{0E55779C-A246-7AA1-1246-32F3BAC3E9F9}"/>
              </a:ext>
            </a:extLst>
          </p:cNvPr>
          <p:cNvSpPr>
            <a:spLocks noGrp="1"/>
          </p:cNvSpPr>
          <p:nvPr>
            <p:ph type="body" sz="quarter" idx="35" hasCustomPrompt="1"/>
          </p:nvPr>
        </p:nvSpPr>
        <p:spPr>
          <a:xfrm>
            <a:off x="439999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2" name="Text Placeholder 9">
            <a:extLst>
              <a:ext uri="{FF2B5EF4-FFF2-40B4-BE49-F238E27FC236}">
                <a16:creationId xmlns:a16="http://schemas.microsoft.com/office/drawing/2014/main" id="{AE906D56-BF94-FEC3-DB85-DEC802C0EDF2}"/>
              </a:ext>
            </a:extLst>
          </p:cNvPr>
          <p:cNvSpPr>
            <a:spLocks noGrp="1"/>
          </p:cNvSpPr>
          <p:nvPr>
            <p:ph type="body" sz="quarter" idx="36" hasCustomPrompt="1"/>
          </p:nvPr>
        </p:nvSpPr>
        <p:spPr>
          <a:xfrm>
            <a:off x="439999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3" name="Picture Placeholder 12">
            <a:extLst>
              <a:ext uri="{FF2B5EF4-FFF2-40B4-BE49-F238E27FC236}">
                <a16:creationId xmlns:a16="http://schemas.microsoft.com/office/drawing/2014/main" id="{CF08BE99-68E9-C172-4584-192EAC7EBA24}"/>
              </a:ext>
            </a:extLst>
          </p:cNvPr>
          <p:cNvSpPr>
            <a:spLocks noGrp="1"/>
          </p:cNvSpPr>
          <p:nvPr>
            <p:ph type="pic" sz="quarter" idx="37" hasCustomPrompt="1"/>
          </p:nvPr>
        </p:nvSpPr>
        <p:spPr>
          <a:xfrm>
            <a:off x="3377372"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4" name="Text Placeholder 9">
            <a:extLst>
              <a:ext uri="{FF2B5EF4-FFF2-40B4-BE49-F238E27FC236}">
                <a16:creationId xmlns:a16="http://schemas.microsoft.com/office/drawing/2014/main" id="{61B59087-059A-8552-985C-C458B49492E5}"/>
              </a:ext>
            </a:extLst>
          </p:cNvPr>
          <p:cNvSpPr>
            <a:spLocks noGrp="1"/>
          </p:cNvSpPr>
          <p:nvPr>
            <p:ph type="body" sz="quarter" idx="38" hasCustomPrompt="1"/>
          </p:nvPr>
        </p:nvSpPr>
        <p:spPr>
          <a:xfrm>
            <a:off x="3377372"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35" name="Text Placeholder 9">
            <a:extLst>
              <a:ext uri="{FF2B5EF4-FFF2-40B4-BE49-F238E27FC236}">
                <a16:creationId xmlns:a16="http://schemas.microsoft.com/office/drawing/2014/main" id="{B80CEAFC-3F56-53A9-7CA1-6FF2EFEA9F71}"/>
              </a:ext>
            </a:extLst>
          </p:cNvPr>
          <p:cNvSpPr>
            <a:spLocks noGrp="1"/>
          </p:cNvSpPr>
          <p:nvPr>
            <p:ph type="body" sz="quarter" idx="39" hasCustomPrompt="1"/>
          </p:nvPr>
        </p:nvSpPr>
        <p:spPr>
          <a:xfrm>
            <a:off x="439999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6" name="Text Placeholder 9">
            <a:extLst>
              <a:ext uri="{FF2B5EF4-FFF2-40B4-BE49-F238E27FC236}">
                <a16:creationId xmlns:a16="http://schemas.microsoft.com/office/drawing/2014/main" id="{1F927087-C230-38DF-C1BC-D979647576EB}"/>
              </a:ext>
            </a:extLst>
          </p:cNvPr>
          <p:cNvSpPr>
            <a:spLocks noGrp="1"/>
          </p:cNvSpPr>
          <p:nvPr>
            <p:ph type="body" sz="quarter" idx="40" hasCustomPrompt="1"/>
          </p:nvPr>
        </p:nvSpPr>
        <p:spPr>
          <a:xfrm>
            <a:off x="439999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7" name="Picture Placeholder 12">
            <a:extLst>
              <a:ext uri="{FF2B5EF4-FFF2-40B4-BE49-F238E27FC236}">
                <a16:creationId xmlns:a16="http://schemas.microsoft.com/office/drawing/2014/main" id="{E5B079F2-242E-7156-DFAD-AED073123B53}"/>
              </a:ext>
            </a:extLst>
          </p:cNvPr>
          <p:cNvSpPr>
            <a:spLocks noGrp="1"/>
          </p:cNvSpPr>
          <p:nvPr>
            <p:ph type="pic" sz="quarter" idx="41" hasCustomPrompt="1"/>
          </p:nvPr>
        </p:nvSpPr>
        <p:spPr>
          <a:xfrm>
            <a:off x="3377372"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8" name="Text Placeholder 9">
            <a:extLst>
              <a:ext uri="{FF2B5EF4-FFF2-40B4-BE49-F238E27FC236}">
                <a16:creationId xmlns:a16="http://schemas.microsoft.com/office/drawing/2014/main" id="{BAD8BB7A-C875-E730-22F2-58BF881807E3}"/>
              </a:ext>
            </a:extLst>
          </p:cNvPr>
          <p:cNvSpPr>
            <a:spLocks noGrp="1"/>
          </p:cNvSpPr>
          <p:nvPr>
            <p:ph type="body" sz="quarter" idx="42" hasCustomPrompt="1"/>
          </p:nvPr>
        </p:nvSpPr>
        <p:spPr>
          <a:xfrm>
            <a:off x="439999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9" name="Text Placeholder 9">
            <a:extLst>
              <a:ext uri="{FF2B5EF4-FFF2-40B4-BE49-F238E27FC236}">
                <a16:creationId xmlns:a16="http://schemas.microsoft.com/office/drawing/2014/main" id="{428864EC-7BF7-9E3F-14AA-1569F68FDBF7}"/>
              </a:ext>
            </a:extLst>
          </p:cNvPr>
          <p:cNvSpPr>
            <a:spLocks noGrp="1"/>
          </p:cNvSpPr>
          <p:nvPr>
            <p:ph type="body" sz="quarter" idx="43" hasCustomPrompt="1"/>
          </p:nvPr>
        </p:nvSpPr>
        <p:spPr>
          <a:xfrm>
            <a:off x="439999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0" name="Picture Placeholder 12">
            <a:extLst>
              <a:ext uri="{FF2B5EF4-FFF2-40B4-BE49-F238E27FC236}">
                <a16:creationId xmlns:a16="http://schemas.microsoft.com/office/drawing/2014/main" id="{01784631-4FDE-2C65-08D2-90389B52BB27}"/>
              </a:ext>
            </a:extLst>
          </p:cNvPr>
          <p:cNvSpPr>
            <a:spLocks noGrp="1"/>
          </p:cNvSpPr>
          <p:nvPr>
            <p:ph type="pic" sz="quarter" idx="44" hasCustomPrompt="1"/>
          </p:nvPr>
        </p:nvSpPr>
        <p:spPr>
          <a:xfrm>
            <a:off x="3377372"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1" name="Text Placeholder 9">
            <a:extLst>
              <a:ext uri="{FF2B5EF4-FFF2-40B4-BE49-F238E27FC236}">
                <a16:creationId xmlns:a16="http://schemas.microsoft.com/office/drawing/2014/main" id="{0154653D-5642-2E90-794A-C1E075F2C194}"/>
              </a:ext>
            </a:extLst>
          </p:cNvPr>
          <p:cNvSpPr>
            <a:spLocks noGrp="1"/>
          </p:cNvSpPr>
          <p:nvPr>
            <p:ph type="body" sz="quarter" idx="45" hasCustomPrompt="1"/>
          </p:nvPr>
        </p:nvSpPr>
        <p:spPr>
          <a:xfrm>
            <a:off x="439999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2" name="Text Placeholder 9">
            <a:extLst>
              <a:ext uri="{FF2B5EF4-FFF2-40B4-BE49-F238E27FC236}">
                <a16:creationId xmlns:a16="http://schemas.microsoft.com/office/drawing/2014/main" id="{7B745924-C16B-48BF-AE37-F5CD447BF3BE}"/>
              </a:ext>
            </a:extLst>
          </p:cNvPr>
          <p:cNvSpPr>
            <a:spLocks noGrp="1"/>
          </p:cNvSpPr>
          <p:nvPr>
            <p:ph type="body" sz="quarter" idx="46" hasCustomPrompt="1"/>
          </p:nvPr>
        </p:nvSpPr>
        <p:spPr>
          <a:xfrm>
            <a:off x="439999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3" name="Picture Placeholder 12">
            <a:extLst>
              <a:ext uri="{FF2B5EF4-FFF2-40B4-BE49-F238E27FC236}">
                <a16:creationId xmlns:a16="http://schemas.microsoft.com/office/drawing/2014/main" id="{4E35CBCD-AFBE-52EA-7BC2-89F29ED83F88}"/>
              </a:ext>
            </a:extLst>
          </p:cNvPr>
          <p:cNvSpPr>
            <a:spLocks noGrp="1"/>
          </p:cNvSpPr>
          <p:nvPr>
            <p:ph type="pic" sz="quarter" idx="47" hasCustomPrompt="1"/>
          </p:nvPr>
        </p:nvSpPr>
        <p:spPr>
          <a:xfrm>
            <a:off x="3377372"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4" name="Text Placeholder 9">
            <a:extLst>
              <a:ext uri="{FF2B5EF4-FFF2-40B4-BE49-F238E27FC236}">
                <a16:creationId xmlns:a16="http://schemas.microsoft.com/office/drawing/2014/main" id="{C6A4FD7C-43FE-CC16-4728-179DD98E56D5}"/>
              </a:ext>
            </a:extLst>
          </p:cNvPr>
          <p:cNvSpPr>
            <a:spLocks noGrp="1"/>
          </p:cNvSpPr>
          <p:nvPr>
            <p:ph type="body" sz="quarter" idx="48" hasCustomPrompt="1"/>
          </p:nvPr>
        </p:nvSpPr>
        <p:spPr>
          <a:xfrm>
            <a:off x="729251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5" name="Text Placeholder 9">
            <a:extLst>
              <a:ext uri="{FF2B5EF4-FFF2-40B4-BE49-F238E27FC236}">
                <a16:creationId xmlns:a16="http://schemas.microsoft.com/office/drawing/2014/main" id="{CCC5923F-9079-4223-BD7D-2ECA17762C80}"/>
              </a:ext>
            </a:extLst>
          </p:cNvPr>
          <p:cNvSpPr>
            <a:spLocks noGrp="1"/>
          </p:cNvSpPr>
          <p:nvPr>
            <p:ph type="body" sz="quarter" idx="49" hasCustomPrompt="1"/>
          </p:nvPr>
        </p:nvSpPr>
        <p:spPr>
          <a:xfrm>
            <a:off x="729251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6" name="Picture Placeholder 12">
            <a:extLst>
              <a:ext uri="{FF2B5EF4-FFF2-40B4-BE49-F238E27FC236}">
                <a16:creationId xmlns:a16="http://schemas.microsoft.com/office/drawing/2014/main" id="{D730576F-217C-362A-C36F-674299D51B91}"/>
              </a:ext>
            </a:extLst>
          </p:cNvPr>
          <p:cNvSpPr>
            <a:spLocks noGrp="1"/>
          </p:cNvSpPr>
          <p:nvPr>
            <p:ph type="pic" sz="quarter" idx="50" hasCustomPrompt="1"/>
          </p:nvPr>
        </p:nvSpPr>
        <p:spPr>
          <a:xfrm>
            <a:off x="6269221"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7" name="Text Placeholder 9">
            <a:extLst>
              <a:ext uri="{FF2B5EF4-FFF2-40B4-BE49-F238E27FC236}">
                <a16:creationId xmlns:a16="http://schemas.microsoft.com/office/drawing/2014/main" id="{683AAA8B-B0B9-8676-2816-59B9081C3443}"/>
              </a:ext>
            </a:extLst>
          </p:cNvPr>
          <p:cNvSpPr>
            <a:spLocks noGrp="1"/>
          </p:cNvSpPr>
          <p:nvPr>
            <p:ph type="body" sz="quarter" idx="51" hasCustomPrompt="1"/>
          </p:nvPr>
        </p:nvSpPr>
        <p:spPr>
          <a:xfrm>
            <a:off x="6269221"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48" name="Text Placeholder 9">
            <a:extLst>
              <a:ext uri="{FF2B5EF4-FFF2-40B4-BE49-F238E27FC236}">
                <a16:creationId xmlns:a16="http://schemas.microsoft.com/office/drawing/2014/main" id="{66FDE5EC-EECA-8ACE-6501-3066CB7FE8A4}"/>
              </a:ext>
            </a:extLst>
          </p:cNvPr>
          <p:cNvSpPr>
            <a:spLocks noGrp="1"/>
          </p:cNvSpPr>
          <p:nvPr>
            <p:ph type="body" sz="quarter" idx="52" hasCustomPrompt="1"/>
          </p:nvPr>
        </p:nvSpPr>
        <p:spPr>
          <a:xfrm>
            <a:off x="729251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9" name="Text Placeholder 9">
            <a:extLst>
              <a:ext uri="{FF2B5EF4-FFF2-40B4-BE49-F238E27FC236}">
                <a16:creationId xmlns:a16="http://schemas.microsoft.com/office/drawing/2014/main" id="{73D20F87-E90C-42D0-0ED6-6300216BB309}"/>
              </a:ext>
            </a:extLst>
          </p:cNvPr>
          <p:cNvSpPr>
            <a:spLocks noGrp="1"/>
          </p:cNvSpPr>
          <p:nvPr>
            <p:ph type="body" sz="quarter" idx="53" hasCustomPrompt="1"/>
          </p:nvPr>
        </p:nvSpPr>
        <p:spPr>
          <a:xfrm>
            <a:off x="729251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0" name="Picture Placeholder 12">
            <a:extLst>
              <a:ext uri="{FF2B5EF4-FFF2-40B4-BE49-F238E27FC236}">
                <a16:creationId xmlns:a16="http://schemas.microsoft.com/office/drawing/2014/main" id="{03693376-1C6C-F15B-897B-29DF694405E9}"/>
              </a:ext>
            </a:extLst>
          </p:cNvPr>
          <p:cNvSpPr>
            <a:spLocks noGrp="1"/>
          </p:cNvSpPr>
          <p:nvPr>
            <p:ph type="pic" sz="quarter" idx="54" hasCustomPrompt="1"/>
          </p:nvPr>
        </p:nvSpPr>
        <p:spPr>
          <a:xfrm>
            <a:off x="6269221"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1" name="Text Placeholder 9">
            <a:extLst>
              <a:ext uri="{FF2B5EF4-FFF2-40B4-BE49-F238E27FC236}">
                <a16:creationId xmlns:a16="http://schemas.microsoft.com/office/drawing/2014/main" id="{77461B86-A1F2-292C-BC4A-3A720C40ECF3}"/>
              </a:ext>
            </a:extLst>
          </p:cNvPr>
          <p:cNvSpPr>
            <a:spLocks noGrp="1"/>
          </p:cNvSpPr>
          <p:nvPr>
            <p:ph type="body" sz="quarter" idx="55" hasCustomPrompt="1"/>
          </p:nvPr>
        </p:nvSpPr>
        <p:spPr>
          <a:xfrm>
            <a:off x="729251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2" name="Text Placeholder 9">
            <a:extLst>
              <a:ext uri="{FF2B5EF4-FFF2-40B4-BE49-F238E27FC236}">
                <a16:creationId xmlns:a16="http://schemas.microsoft.com/office/drawing/2014/main" id="{32236890-E7EA-252D-D7B2-D649918B3AD8}"/>
              </a:ext>
            </a:extLst>
          </p:cNvPr>
          <p:cNvSpPr>
            <a:spLocks noGrp="1"/>
          </p:cNvSpPr>
          <p:nvPr>
            <p:ph type="body" sz="quarter" idx="56" hasCustomPrompt="1"/>
          </p:nvPr>
        </p:nvSpPr>
        <p:spPr>
          <a:xfrm>
            <a:off x="729251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3" name="Picture Placeholder 12">
            <a:extLst>
              <a:ext uri="{FF2B5EF4-FFF2-40B4-BE49-F238E27FC236}">
                <a16:creationId xmlns:a16="http://schemas.microsoft.com/office/drawing/2014/main" id="{9D7279F8-145F-2BC9-392D-C195932B23E9}"/>
              </a:ext>
            </a:extLst>
          </p:cNvPr>
          <p:cNvSpPr>
            <a:spLocks noGrp="1"/>
          </p:cNvSpPr>
          <p:nvPr>
            <p:ph type="pic" sz="quarter" idx="57" hasCustomPrompt="1"/>
          </p:nvPr>
        </p:nvSpPr>
        <p:spPr>
          <a:xfrm>
            <a:off x="6269221"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4" name="Text Placeholder 9">
            <a:extLst>
              <a:ext uri="{FF2B5EF4-FFF2-40B4-BE49-F238E27FC236}">
                <a16:creationId xmlns:a16="http://schemas.microsoft.com/office/drawing/2014/main" id="{38CC5E8C-843D-F801-E86E-74E733EC4AC7}"/>
              </a:ext>
            </a:extLst>
          </p:cNvPr>
          <p:cNvSpPr>
            <a:spLocks noGrp="1"/>
          </p:cNvSpPr>
          <p:nvPr>
            <p:ph type="body" sz="quarter" idx="58" hasCustomPrompt="1"/>
          </p:nvPr>
        </p:nvSpPr>
        <p:spPr>
          <a:xfrm>
            <a:off x="729251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5" name="Text Placeholder 9">
            <a:extLst>
              <a:ext uri="{FF2B5EF4-FFF2-40B4-BE49-F238E27FC236}">
                <a16:creationId xmlns:a16="http://schemas.microsoft.com/office/drawing/2014/main" id="{1F5E5E23-4BD8-2BF8-132F-46B1EEF1CE42}"/>
              </a:ext>
            </a:extLst>
          </p:cNvPr>
          <p:cNvSpPr>
            <a:spLocks noGrp="1"/>
          </p:cNvSpPr>
          <p:nvPr>
            <p:ph type="body" sz="quarter" idx="59" hasCustomPrompt="1"/>
          </p:nvPr>
        </p:nvSpPr>
        <p:spPr>
          <a:xfrm>
            <a:off x="729251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6" name="Picture Placeholder 12">
            <a:extLst>
              <a:ext uri="{FF2B5EF4-FFF2-40B4-BE49-F238E27FC236}">
                <a16:creationId xmlns:a16="http://schemas.microsoft.com/office/drawing/2014/main" id="{5CD9EB6F-BA12-B7A4-0F8D-EF9271F7223A}"/>
              </a:ext>
            </a:extLst>
          </p:cNvPr>
          <p:cNvSpPr>
            <a:spLocks noGrp="1"/>
          </p:cNvSpPr>
          <p:nvPr>
            <p:ph type="pic" sz="quarter" idx="60" hasCustomPrompt="1"/>
          </p:nvPr>
        </p:nvSpPr>
        <p:spPr>
          <a:xfrm>
            <a:off x="6269221"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7" name="Text Placeholder 9">
            <a:extLst>
              <a:ext uri="{FF2B5EF4-FFF2-40B4-BE49-F238E27FC236}">
                <a16:creationId xmlns:a16="http://schemas.microsoft.com/office/drawing/2014/main" id="{23566F37-EF18-0360-14F6-C03B12159510}"/>
              </a:ext>
            </a:extLst>
          </p:cNvPr>
          <p:cNvSpPr>
            <a:spLocks noGrp="1"/>
          </p:cNvSpPr>
          <p:nvPr>
            <p:ph type="body" sz="quarter" idx="61" hasCustomPrompt="1"/>
          </p:nvPr>
        </p:nvSpPr>
        <p:spPr>
          <a:xfrm>
            <a:off x="10176432"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8" name="Text Placeholder 9">
            <a:extLst>
              <a:ext uri="{FF2B5EF4-FFF2-40B4-BE49-F238E27FC236}">
                <a16:creationId xmlns:a16="http://schemas.microsoft.com/office/drawing/2014/main" id="{58D642CD-278F-34F9-CF75-99A7339353CF}"/>
              </a:ext>
            </a:extLst>
          </p:cNvPr>
          <p:cNvSpPr>
            <a:spLocks noGrp="1"/>
          </p:cNvSpPr>
          <p:nvPr>
            <p:ph type="body" sz="quarter" idx="62" hasCustomPrompt="1"/>
          </p:nvPr>
        </p:nvSpPr>
        <p:spPr>
          <a:xfrm>
            <a:off x="10176432"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9" name="Picture Placeholder 12">
            <a:extLst>
              <a:ext uri="{FF2B5EF4-FFF2-40B4-BE49-F238E27FC236}">
                <a16:creationId xmlns:a16="http://schemas.microsoft.com/office/drawing/2014/main" id="{4F6E90F8-DB8A-5E9D-7163-AC30457FEAC0}"/>
              </a:ext>
            </a:extLst>
          </p:cNvPr>
          <p:cNvSpPr>
            <a:spLocks noGrp="1"/>
          </p:cNvSpPr>
          <p:nvPr>
            <p:ph type="pic" sz="quarter" idx="63" hasCustomPrompt="1"/>
          </p:nvPr>
        </p:nvSpPr>
        <p:spPr>
          <a:xfrm>
            <a:off x="9161070"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0" name="Text Placeholder 9">
            <a:extLst>
              <a:ext uri="{FF2B5EF4-FFF2-40B4-BE49-F238E27FC236}">
                <a16:creationId xmlns:a16="http://schemas.microsoft.com/office/drawing/2014/main" id="{7435555B-D553-70C9-B67C-5A661E9585CD}"/>
              </a:ext>
            </a:extLst>
          </p:cNvPr>
          <p:cNvSpPr>
            <a:spLocks noGrp="1"/>
          </p:cNvSpPr>
          <p:nvPr>
            <p:ph type="body" sz="quarter" idx="64" hasCustomPrompt="1"/>
          </p:nvPr>
        </p:nvSpPr>
        <p:spPr>
          <a:xfrm>
            <a:off x="9161070" y="1411287"/>
            <a:ext cx="2548800" cy="196124"/>
          </a:xfrm>
        </p:spPr>
        <p:txBody>
          <a:bodyPr>
            <a:noAutofit/>
          </a:bodyPr>
          <a:lstStyle>
            <a:lvl1pPr marL="0" indent="0">
              <a:lnSpc>
                <a:spcPct val="90000"/>
              </a:lnSpc>
              <a:buNone/>
              <a:defRPr sz="1400" b="1" i="0">
                <a:latin typeface="+mj-lt"/>
              </a:defRPr>
            </a:lvl1pPr>
          </a:lstStyle>
          <a:p>
            <a:pPr lvl="0"/>
            <a:r>
              <a:rPr lang="en-GB" dirty="0"/>
              <a:t>Team name</a:t>
            </a:r>
            <a:endParaRPr lang="en-US" dirty="0"/>
          </a:p>
        </p:txBody>
      </p:sp>
      <p:sp>
        <p:nvSpPr>
          <p:cNvPr id="61" name="Text Placeholder 9">
            <a:extLst>
              <a:ext uri="{FF2B5EF4-FFF2-40B4-BE49-F238E27FC236}">
                <a16:creationId xmlns:a16="http://schemas.microsoft.com/office/drawing/2014/main" id="{5DB8DE5C-79AE-8E49-DC40-B4E1DDB68BA5}"/>
              </a:ext>
            </a:extLst>
          </p:cNvPr>
          <p:cNvSpPr>
            <a:spLocks noGrp="1"/>
          </p:cNvSpPr>
          <p:nvPr>
            <p:ph type="body" sz="quarter" idx="65" hasCustomPrompt="1"/>
          </p:nvPr>
        </p:nvSpPr>
        <p:spPr>
          <a:xfrm>
            <a:off x="10176432"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2" name="Text Placeholder 9">
            <a:extLst>
              <a:ext uri="{FF2B5EF4-FFF2-40B4-BE49-F238E27FC236}">
                <a16:creationId xmlns:a16="http://schemas.microsoft.com/office/drawing/2014/main" id="{289E0F5F-936F-FA54-01D7-5CD0040D07C7}"/>
              </a:ext>
            </a:extLst>
          </p:cNvPr>
          <p:cNvSpPr>
            <a:spLocks noGrp="1"/>
          </p:cNvSpPr>
          <p:nvPr>
            <p:ph type="body" sz="quarter" idx="66" hasCustomPrompt="1"/>
          </p:nvPr>
        </p:nvSpPr>
        <p:spPr>
          <a:xfrm>
            <a:off x="10176432"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3" name="Picture Placeholder 12">
            <a:extLst>
              <a:ext uri="{FF2B5EF4-FFF2-40B4-BE49-F238E27FC236}">
                <a16:creationId xmlns:a16="http://schemas.microsoft.com/office/drawing/2014/main" id="{11FBE638-0595-F8E5-AFBB-43DC12983672}"/>
              </a:ext>
            </a:extLst>
          </p:cNvPr>
          <p:cNvSpPr>
            <a:spLocks noGrp="1"/>
          </p:cNvSpPr>
          <p:nvPr>
            <p:ph type="pic" sz="quarter" idx="67" hasCustomPrompt="1"/>
          </p:nvPr>
        </p:nvSpPr>
        <p:spPr>
          <a:xfrm>
            <a:off x="9161070"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4" name="Text Placeholder 9">
            <a:extLst>
              <a:ext uri="{FF2B5EF4-FFF2-40B4-BE49-F238E27FC236}">
                <a16:creationId xmlns:a16="http://schemas.microsoft.com/office/drawing/2014/main" id="{A3352A0C-1A08-FCFC-FF9C-CCA8F22308AE}"/>
              </a:ext>
            </a:extLst>
          </p:cNvPr>
          <p:cNvSpPr>
            <a:spLocks noGrp="1"/>
          </p:cNvSpPr>
          <p:nvPr>
            <p:ph type="body" sz="quarter" idx="68" hasCustomPrompt="1"/>
          </p:nvPr>
        </p:nvSpPr>
        <p:spPr>
          <a:xfrm>
            <a:off x="10176432"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5" name="Text Placeholder 9">
            <a:extLst>
              <a:ext uri="{FF2B5EF4-FFF2-40B4-BE49-F238E27FC236}">
                <a16:creationId xmlns:a16="http://schemas.microsoft.com/office/drawing/2014/main" id="{6E261588-76E1-16B7-8374-3F9A28832EF4}"/>
              </a:ext>
            </a:extLst>
          </p:cNvPr>
          <p:cNvSpPr>
            <a:spLocks noGrp="1"/>
          </p:cNvSpPr>
          <p:nvPr>
            <p:ph type="body" sz="quarter" idx="69" hasCustomPrompt="1"/>
          </p:nvPr>
        </p:nvSpPr>
        <p:spPr>
          <a:xfrm>
            <a:off x="10176432"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6" name="Picture Placeholder 12">
            <a:extLst>
              <a:ext uri="{FF2B5EF4-FFF2-40B4-BE49-F238E27FC236}">
                <a16:creationId xmlns:a16="http://schemas.microsoft.com/office/drawing/2014/main" id="{CAE85F7E-2BA3-3513-9E8B-8B03FE7AAC4C}"/>
              </a:ext>
            </a:extLst>
          </p:cNvPr>
          <p:cNvSpPr>
            <a:spLocks noGrp="1"/>
          </p:cNvSpPr>
          <p:nvPr>
            <p:ph type="pic" sz="quarter" idx="70" hasCustomPrompt="1"/>
          </p:nvPr>
        </p:nvSpPr>
        <p:spPr>
          <a:xfrm>
            <a:off x="9161070"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7" name="Text Placeholder 9">
            <a:extLst>
              <a:ext uri="{FF2B5EF4-FFF2-40B4-BE49-F238E27FC236}">
                <a16:creationId xmlns:a16="http://schemas.microsoft.com/office/drawing/2014/main" id="{7280094F-B199-060D-4D4B-CA4F1BFCF5F3}"/>
              </a:ext>
            </a:extLst>
          </p:cNvPr>
          <p:cNvSpPr>
            <a:spLocks noGrp="1"/>
          </p:cNvSpPr>
          <p:nvPr>
            <p:ph type="body" sz="quarter" idx="71" hasCustomPrompt="1"/>
          </p:nvPr>
        </p:nvSpPr>
        <p:spPr>
          <a:xfrm>
            <a:off x="10176432"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8" name="Text Placeholder 9">
            <a:extLst>
              <a:ext uri="{FF2B5EF4-FFF2-40B4-BE49-F238E27FC236}">
                <a16:creationId xmlns:a16="http://schemas.microsoft.com/office/drawing/2014/main" id="{253E3C85-558C-05C1-155E-0E52AA94351F}"/>
              </a:ext>
            </a:extLst>
          </p:cNvPr>
          <p:cNvSpPr>
            <a:spLocks noGrp="1"/>
          </p:cNvSpPr>
          <p:nvPr>
            <p:ph type="body" sz="quarter" idx="72" hasCustomPrompt="1"/>
          </p:nvPr>
        </p:nvSpPr>
        <p:spPr>
          <a:xfrm>
            <a:off x="10176432"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9" name="Picture Placeholder 12">
            <a:extLst>
              <a:ext uri="{FF2B5EF4-FFF2-40B4-BE49-F238E27FC236}">
                <a16:creationId xmlns:a16="http://schemas.microsoft.com/office/drawing/2014/main" id="{E5B87C2C-7F36-6D34-D014-54305471A5A7}"/>
              </a:ext>
            </a:extLst>
          </p:cNvPr>
          <p:cNvSpPr>
            <a:spLocks noGrp="1"/>
          </p:cNvSpPr>
          <p:nvPr>
            <p:ph type="pic" sz="quarter" idx="73" hasCustomPrompt="1"/>
          </p:nvPr>
        </p:nvSpPr>
        <p:spPr>
          <a:xfrm>
            <a:off x="9161070"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70" name="SmartArt Placeholder 7">
            <a:extLst>
              <a:ext uri="{FF2B5EF4-FFF2-40B4-BE49-F238E27FC236}">
                <a16:creationId xmlns:a16="http://schemas.microsoft.com/office/drawing/2014/main" id="{162A8BA6-6F67-C4EB-3430-78F1A0EC0F06}"/>
              </a:ext>
            </a:extLst>
          </p:cNvPr>
          <p:cNvSpPr>
            <a:spLocks noGrp="1"/>
          </p:cNvSpPr>
          <p:nvPr>
            <p:ph type="dgm" sz="quarter" idx="74" hasCustomPrompt="1"/>
          </p:nvPr>
        </p:nvSpPr>
        <p:spPr>
          <a:xfrm>
            <a:off x="485523" y="1696224"/>
            <a:ext cx="2548800" cy="18000"/>
          </a:xfrm>
          <a:solidFill>
            <a:schemeClr val="tx2"/>
          </a:solidFill>
        </p:spPr>
        <p:txBody>
          <a:bodyPr/>
          <a:lstStyle>
            <a:lvl1pPr marL="0" indent="0">
              <a:buNone/>
              <a:defRPr sz="800"/>
            </a:lvl1pPr>
          </a:lstStyle>
          <a:p>
            <a:r>
              <a:rPr lang="en-US" dirty="0"/>
              <a:t> </a:t>
            </a:r>
          </a:p>
        </p:txBody>
      </p:sp>
      <p:sp>
        <p:nvSpPr>
          <p:cNvPr id="71" name="SmartArt Placeholder 7">
            <a:extLst>
              <a:ext uri="{FF2B5EF4-FFF2-40B4-BE49-F238E27FC236}">
                <a16:creationId xmlns:a16="http://schemas.microsoft.com/office/drawing/2014/main" id="{EC5DF0FE-64D1-AB19-CAF1-A390D6492B0D}"/>
              </a:ext>
            </a:extLst>
          </p:cNvPr>
          <p:cNvSpPr>
            <a:spLocks noGrp="1"/>
          </p:cNvSpPr>
          <p:nvPr>
            <p:ph type="dgm" sz="quarter" idx="75" hasCustomPrompt="1"/>
          </p:nvPr>
        </p:nvSpPr>
        <p:spPr>
          <a:xfrm>
            <a:off x="3377372" y="1696224"/>
            <a:ext cx="2548800" cy="18000"/>
          </a:xfrm>
          <a:solidFill>
            <a:schemeClr val="tx2"/>
          </a:solidFill>
        </p:spPr>
        <p:txBody>
          <a:bodyPr/>
          <a:lstStyle>
            <a:lvl1pPr marL="0" indent="0">
              <a:buNone/>
              <a:defRPr sz="800"/>
            </a:lvl1pPr>
          </a:lstStyle>
          <a:p>
            <a:r>
              <a:rPr lang="en-US" dirty="0"/>
              <a:t> </a:t>
            </a:r>
          </a:p>
        </p:txBody>
      </p:sp>
      <p:sp>
        <p:nvSpPr>
          <p:cNvPr id="72" name="SmartArt Placeholder 7">
            <a:extLst>
              <a:ext uri="{FF2B5EF4-FFF2-40B4-BE49-F238E27FC236}">
                <a16:creationId xmlns:a16="http://schemas.microsoft.com/office/drawing/2014/main" id="{60800279-F9E3-EDED-BB35-F73EEF52F830}"/>
              </a:ext>
            </a:extLst>
          </p:cNvPr>
          <p:cNvSpPr>
            <a:spLocks noGrp="1"/>
          </p:cNvSpPr>
          <p:nvPr>
            <p:ph type="dgm" sz="quarter" idx="76" hasCustomPrompt="1"/>
          </p:nvPr>
        </p:nvSpPr>
        <p:spPr>
          <a:xfrm>
            <a:off x="6269221" y="1696224"/>
            <a:ext cx="2548800" cy="18000"/>
          </a:xfrm>
          <a:solidFill>
            <a:schemeClr val="tx2"/>
          </a:solidFill>
        </p:spPr>
        <p:txBody>
          <a:bodyPr/>
          <a:lstStyle>
            <a:lvl1pPr marL="0" indent="0">
              <a:buNone/>
              <a:defRPr sz="800"/>
            </a:lvl1pPr>
          </a:lstStyle>
          <a:p>
            <a:r>
              <a:rPr lang="en-US" dirty="0"/>
              <a:t> </a:t>
            </a:r>
          </a:p>
        </p:txBody>
      </p:sp>
      <p:sp>
        <p:nvSpPr>
          <p:cNvPr id="73" name="SmartArt Placeholder 7">
            <a:extLst>
              <a:ext uri="{FF2B5EF4-FFF2-40B4-BE49-F238E27FC236}">
                <a16:creationId xmlns:a16="http://schemas.microsoft.com/office/drawing/2014/main" id="{1BF95AC1-33EC-C487-C489-B7A97BBB2925}"/>
              </a:ext>
            </a:extLst>
          </p:cNvPr>
          <p:cNvSpPr>
            <a:spLocks noGrp="1"/>
          </p:cNvSpPr>
          <p:nvPr>
            <p:ph type="dgm" sz="quarter" idx="77" hasCustomPrompt="1"/>
          </p:nvPr>
        </p:nvSpPr>
        <p:spPr>
          <a:xfrm>
            <a:off x="9161070" y="1696224"/>
            <a:ext cx="2548800" cy="18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33834378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1924AF12-BE06-46D9-9758-E574F2474CE6}"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4069290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3D8D2553-DCAF-2D9D-2138-FE4E794B7FFA}"/>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67D4D9-A47B-4020-6B9B-87B081166C85}"/>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558067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2">
    <p:spTree>
      <p:nvGrpSpPr>
        <p:cNvPr id="1" name=""/>
        <p:cNvGrpSpPr/>
        <p:nvPr/>
      </p:nvGrpSpPr>
      <p:grpSpPr>
        <a:xfrm>
          <a:off x="0" y="0"/>
          <a:ext cx="0" cy="0"/>
          <a:chOff x="0" y="0"/>
          <a:chExt cx="0" cy="0"/>
        </a:xfrm>
      </p:grpSpPr>
      <p:pic>
        <p:nvPicPr>
          <p:cNvPr id="6" name="Picture 5" descr="A bright light in the dark&#10;&#10;Description automatically generated">
            <a:extLst>
              <a:ext uri="{FF2B5EF4-FFF2-40B4-BE49-F238E27FC236}">
                <a16:creationId xmlns:a16="http://schemas.microsoft.com/office/drawing/2014/main" id="{963FEC0B-473D-E3B8-1E1E-E29DFA66AD1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16" name="Group 15">
            <a:extLst>
              <a:ext uri="{FF2B5EF4-FFF2-40B4-BE49-F238E27FC236}">
                <a16:creationId xmlns:a16="http://schemas.microsoft.com/office/drawing/2014/main" id="{D6511197-B1BA-E6CC-13B8-2DD99B355A04}"/>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1EE8315B-FEB1-CC4D-6FB1-F5D1F2C1EE95}"/>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51C6EC0-0FDE-C123-7424-1752D2374435}"/>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DFB16D98-C784-FAB9-BCBC-EA53480E5BA8}"/>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4788DF65-E85A-7EA9-F2BB-B439D5C7EB16}"/>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B6421F7-1BA7-70C3-4C7B-0694CD3F9A6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E0E8BD61-2DD9-6340-EB16-98CFEA0A221D}"/>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B4038A11-FAB8-DE3A-2D5D-3D1F11925688}"/>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D45E8E5-E623-933A-074B-D3B9860ABECB}"/>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
        <p:nvSpPr>
          <p:cNvPr id="28" name="Subtitle 2">
            <a:extLst>
              <a:ext uri="{FF2B5EF4-FFF2-40B4-BE49-F238E27FC236}">
                <a16:creationId xmlns:a16="http://schemas.microsoft.com/office/drawing/2014/main" id="{4CE2B77E-5DDA-CC5C-A575-69779E57947F}"/>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2C2EB3B4-62C2-DB27-F905-7B5310DF5CF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41B1F747-977A-C01C-9182-B92C691E57F0}"/>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spTree>
    <p:extLst>
      <p:ext uri="{BB962C8B-B14F-4D97-AF65-F5344CB8AC3E}">
        <p14:creationId xmlns:p14="http://schemas.microsoft.com/office/powerpoint/2010/main" val="14963028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76F31E31-25A6-21A9-5DF2-0E1AA48A3DF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195E5ED2-D1BB-AC6E-BF6A-D4BD239F1FE9}"/>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51D43938-5757-1C8A-B3BA-59EC353FB6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927907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Frame Yellow">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5BBB5A-0446-3C14-B12C-56A5730E1CC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34EF81A0-CB40-42B3-5E1A-AA5D72BFB4D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F7C1D2CA-2DB1-76BC-DAFE-210631AEC288}"/>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120066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Frame Wri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6FA399-654A-7130-1FF0-0F0197A98C2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11"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38649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2" name="Title 4">
            <a:extLst>
              <a:ext uri="{FF2B5EF4-FFF2-40B4-BE49-F238E27FC236}">
                <a16:creationId xmlns:a16="http://schemas.microsoft.com/office/drawing/2014/main" id="{1F7B1FDC-B90E-6693-A750-B9BA4B535E8A}"/>
              </a:ext>
            </a:extLst>
          </p:cNvPr>
          <p:cNvSpPr>
            <a:spLocks noGrp="1"/>
          </p:cNvSpPr>
          <p:nvPr>
            <p:ph type="title"/>
          </p:nvPr>
        </p:nvSpPr>
        <p:spPr>
          <a:xfrm>
            <a:off x="889762" y="21272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13"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44759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CB01B256-70C6-9663-9CC6-1F22ADBAE7C3}"/>
              </a:ext>
            </a:extLst>
          </p:cNvPr>
          <p:cNvGrpSpPr/>
          <p:nvPr userDrawn="1"/>
        </p:nvGrpSpPr>
        <p:grpSpPr>
          <a:xfrm>
            <a:off x="485774" y="719508"/>
            <a:ext cx="5706110" cy="4360545"/>
            <a:chOff x="485774" y="719508"/>
            <a:chExt cx="5706110" cy="4360545"/>
          </a:xfrm>
        </p:grpSpPr>
        <p:sp>
          <p:nvSpPr>
            <p:cNvPr id="10" name="Freeform 25">
              <a:extLst>
                <a:ext uri="{FF2B5EF4-FFF2-40B4-BE49-F238E27FC236}">
                  <a16:creationId xmlns:a16="http://schemas.microsoft.com/office/drawing/2014/main" id="{F7E50E80-DFF0-E065-898F-1AFD970459B6}"/>
                </a:ext>
              </a:extLst>
            </p:cNvPr>
            <p:cNvSpPr/>
            <p:nvPr userDrawn="1"/>
          </p:nvSpPr>
          <p:spPr>
            <a:xfrm>
              <a:off x="485774" y="49784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14" name="Freeform 3">
              <a:extLst>
                <a:ext uri="{FF2B5EF4-FFF2-40B4-BE49-F238E27FC236}">
                  <a16:creationId xmlns:a16="http://schemas.microsoft.com/office/drawing/2014/main" id="{7E9D0337-F340-664F-6A13-B03AA4BA4F82}"/>
                </a:ext>
              </a:extLst>
            </p:cNvPr>
            <p:cNvSpPr/>
            <p:nvPr userDrawn="1"/>
          </p:nvSpPr>
          <p:spPr>
            <a:xfrm>
              <a:off x="485775" y="7195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
        <p:nvSpPr>
          <p:cNvPr id="15" name="TextBox 14">
            <a:extLst>
              <a:ext uri="{FF2B5EF4-FFF2-40B4-BE49-F238E27FC236}">
                <a16:creationId xmlns:a16="http://schemas.microsoft.com/office/drawing/2014/main" id="{EEB2775D-C14D-1FFE-E3E9-4E62DDA32301}"/>
              </a:ext>
            </a:extLst>
          </p:cNvPr>
          <p:cNvSpPr txBox="1"/>
          <p:nvPr userDrawn="1"/>
        </p:nvSpPr>
        <p:spPr>
          <a:xfrm>
            <a:off x="461984" y="5552404"/>
            <a:ext cx="1045073" cy="197581"/>
          </a:xfrm>
          <a:prstGeom prst="rect">
            <a:avLst/>
          </a:prstGeom>
          <a:noFill/>
        </p:spPr>
        <p:txBody>
          <a:bodyPr wrap="square" lIns="0" tIns="0" rIns="0" bIns="0" rtlCol="0" anchor="ctr" anchorCtr="0">
            <a:noAutofit/>
          </a:bodyPr>
          <a:lstStyle/>
          <a:p>
            <a:r>
              <a:rPr lang="en-GB" sz="1200" dirty="0">
                <a:solidFill>
                  <a:schemeClr val="bg1"/>
                </a:solidFill>
                <a:latin typeface="EYInterstate Light" panose="02000506000000020004" pitchFamily="2" charset="0"/>
              </a:rPr>
              <a:t>Written by</a:t>
            </a:r>
          </a:p>
        </p:txBody>
      </p:sp>
      <p:sp>
        <p:nvSpPr>
          <p:cNvPr id="16" name="Text Placeholder 16">
            <a:extLst>
              <a:ext uri="{FF2B5EF4-FFF2-40B4-BE49-F238E27FC236}">
                <a16:creationId xmlns:a16="http://schemas.microsoft.com/office/drawing/2014/main" id="{FAE2F50B-78AF-04F3-4BFF-980630AF7AFF}"/>
              </a:ext>
            </a:extLst>
          </p:cNvPr>
          <p:cNvSpPr>
            <a:spLocks noGrp="1"/>
          </p:cNvSpPr>
          <p:nvPr>
            <p:ph type="body" sz="quarter" idx="14" hasCustomPrompt="1"/>
          </p:nvPr>
        </p:nvSpPr>
        <p:spPr>
          <a:xfrm>
            <a:off x="1333184" y="5966393"/>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7" name="Text Placeholder 16">
            <a:extLst>
              <a:ext uri="{FF2B5EF4-FFF2-40B4-BE49-F238E27FC236}">
                <a16:creationId xmlns:a16="http://schemas.microsoft.com/office/drawing/2014/main" id="{A5473ED8-C1F4-379D-AE01-5E7A3D5F3401}"/>
              </a:ext>
            </a:extLst>
          </p:cNvPr>
          <p:cNvSpPr>
            <a:spLocks noGrp="1"/>
          </p:cNvSpPr>
          <p:nvPr>
            <p:ph type="body" sz="quarter" idx="15" hasCustomPrompt="1"/>
          </p:nvPr>
        </p:nvSpPr>
        <p:spPr>
          <a:xfrm>
            <a:off x="1333184" y="6164011"/>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8" name="Picture Placeholder 19">
            <a:extLst>
              <a:ext uri="{FF2B5EF4-FFF2-40B4-BE49-F238E27FC236}">
                <a16:creationId xmlns:a16="http://schemas.microsoft.com/office/drawing/2014/main" id="{812BC08D-D0F7-900D-1481-4C172F6BE56E}"/>
              </a:ext>
            </a:extLst>
          </p:cNvPr>
          <p:cNvSpPr>
            <a:spLocks noGrp="1"/>
          </p:cNvSpPr>
          <p:nvPr>
            <p:ph type="pic" sz="quarter" idx="16"/>
          </p:nvPr>
        </p:nvSpPr>
        <p:spPr>
          <a:xfrm>
            <a:off x="461983" y="5861846"/>
            <a:ext cx="576000" cy="576000"/>
          </a:xfrm>
          <a:prstGeom prst="ellipse">
            <a:avLst/>
          </a:prstGeom>
        </p:spPr>
        <p:txBody>
          <a:bodyPr anchor="ctr"/>
          <a:lstStyle>
            <a:lvl1pPr marL="0" indent="0" algn="ctr">
              <a:buNone/>
              <a:defRPr sz="900">
                <a:solidFill>
                  <a:schemeClr val="bg1"/>
                </a:solidFill>
              </a:defRPr>
            </a:lvl1pPr>
          </a:lstStyle>
          <a:p>
            <a:endParaRPr lang="en-GB" dirty="0"/>
          </a:p>
        </p:txBody>
      </p:sp>
      <p:cxnSp>
        <p:nvCxnSpPr>
          <p:cNvPr id="19" name="Straight Connector 18">
            <a:extLst>
              <a:ext uri="{FF2B5EF4-FFF2-40B4-BE49-F238E27FC236}">
                <a16:creationId xmlns:a16="http://schemas.microsoft.com/office/drawing/2014/main" id="{D25B130A-4E65-32BD-4CB8-C7E2B623FD74}"/>
              </a:ext>
            </a:extLst>
          </p:cNvPr>
          <p:cNvCxnSpPr>
            <a:cxnSpLocks/>
          </p:cNvCxnSpPr>
          <p:nvPr userDrawn="1"/>
        </p:nvCxnSpPr>
        <p:spPr>
          <a:xfrm>
            <a:off x="1333184" y="5656264"/>
            <a:ext cx="8122101"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645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13817A-1A0E-6215-C86F-711F67622AC3}"/>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9167EEE6-F985-2112-F3A8-85F1A04A37B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166D7E4E-2A81-A5AB-16CA-DBCEFBD5914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5799404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Fram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B25F44-CAE3-AE0B-B97B-B0F6E4B43D50}"/>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7E7E8938-439A-DB5B-B3DF-7EF202013D5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4" name="Group 3">
            <a:extLst>
              <a:ext uri="{FF2B5EF4-FFF2-40B4-BE49-F238E27FC236}">
                <a16:creationId xmlns:a16="http://schemas.microsoft.com/office/drawing/2014/main" id="{1A067759-C6C3-3B7B-ABF5-859A6A6352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C99724B-50FD-5B78-B6B7-D645073026A7}"/>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Tree>
    <p:extLst>
      <p:ext uri="{BB962C8B-B14F-4D97-AF65-F5344CB8AC3E}">
        <p14:creationId xmlns:p14="http://schemas.microsoft.com/office/powerpoint/2010/main" val="4153066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pic>
        <p:nvPicPr>
          <p:cNvPr id="11" name="Background" descr="A colorful light in the dark&#10;&#10;Description automatically generated">
            <a:extLst>
              <a:ext uri="{FF2B5EF4-FFF2-40B4-BE49-F238E27FC236}">
                <a16:creationId xmlns:a16="http://schemas.microsoft.com/office/drawing/2014/main" id="{B01642D7-4E4F-867F-08FE-F5B7458A38C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3"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096"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8670"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dirty="0"/>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41B97B5-B1CE-46C5-B96A-83834BEC5965}" type="datetime1">
              <a:rPr lang="en-US" smtClean="0"/>
              <a:t>3/20/2025</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grpSp>
        <p:nvGrpSpPr>
          <p:cNvPr id="17" name="Logo">
            <a:extLst>
              <a:ext uri="{FF2B5EF4-FFF2-40B4-BE49-F238E27FC236}">
                <a16:creationId xmlns:a16="http://schemas.microsoft.com/office/drawing/2014/main" id="{EC0BFB89-FAB5-160D-D6E7-673C72C630D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49E0C4E9-31F6-3AD8-056E-81A5BE6A3E4C}"/>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290A4FFE-C215-2C91-4D46-32D31805E46C}"/>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7E3BFB0A-D692-C730-136A-21B4EBAA94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5002664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Fram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8D4830-1AF6-9C3D-EC53-70FC3C7CBE5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E8BA944B-A631-ACF6-36AE-7C814C7A5C9A}"/>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 name="Group 2">
            <a:extLst>
              <a:ext uri="{FF2B5EF4-FFF2-40B4-BE49-F238E27FC236}">
                <a16:creationId xmlns:a16="http://schemas.microsoft.com/office/drawing/2014/main" id="{B1B984E4-95BA-5123-1CFC-48CE97FD819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 name="Freeform 1">
              <a:extLst>
                <a:ext uri="{FF2B5EF4-FFF2-40B4-BE49-F238E27FC236}">
                  <a16:creationId xmlns:a16="http://schemas.microsoft.com/office/drawing/2014/main" id="{63327741-8A1F-B922-5F7C-0313A67883A4}"/>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7903467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7BB4A-5FCC-BE0E-4598-A4CBBA847A08}"/>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DE89320-B084-3AA1-F041-ECD9699F7EF4}"/>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E76002E9-E0C8-43F6-867E-B59C9AE9217B}"/>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00C864"/>
                </a:gs>
                <a:gs pos="100000">
                  <a:srgbClr val="4696FF"/>
                </a:gs>
              </a:gsLst>
              <a:lin ang="1860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9928389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Frame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F5E0C7-6CC4-C4E1-946D-4BAC78CCDAE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2E27567-DFCD-709F-AF40-B7A340ECC0FE}"/>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AAC690EE-1BB8-29C6-B9D8-2BD7B4AE078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32FF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2820680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Frame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B9AAE-F698-5F49-FF7D-DB273B1EE18B}"/>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00068369-6C63-44AF-3E4E-30E5F2D1F83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8F7E7875-967C-8167-6219-7AD2981B3A4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32FF"/>
                </a:gs>
                <a:gs pos="100000">
                  <a:srgbClr val="E95023"/>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7905337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Frame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AFCAD8-0916-AF46-1471-030E4128E25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5" name="Group 4">
            <a:extLst>
              <a:ext uri="{FF2B5EF4-FFF2-40B4-BE49-F238E27FC236}">
                <a16:creationId xmlns:a16="http://schemas.microsoft.com/office/drawing/2014/main" id="{AA89752D-8E95-B790-7077-E6201AB412C3}"/>
              </a:ext>
            </a:extLst>
          </p:cNvPr>
          <p:cNvGrpSpPr/>
          <p:nvPr userDrawn="1"/>
        </p:nvGrpSpPr>
        <p:grpSpPr>
          <a:xfrm>
            <a:off x="485775" y="6164633"/>
            <a:ext cx="4940935" cy="318770"/>
            <a:chOff x="485775" y="6164633"/>
            <a:chExt cx="4940935" cy="318770"/>
          </a:xfrm>
        </p:grpSpPr>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D6FD7948-9E7C-1CE1-F28B-D2D349BB86F0}"/>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C5FD45"/>
                </a:gs>
                <a:gs pos="100000">
                  <a:srgbClr val="80FBFD"/>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772039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A blurry image of a colorful light&#10;&#10;Description automatically generated">
            <a:extLst>
              <a:ext uri="{FF2B5EF4-FFF2-40B4-BE49-F238E27FC236}">
                <a16:creationId xmlns:a16="http://schemas.microsoft.com/office/drawing/2014/main" id="{388CF986-E6D2-86D0-6501-D59429EAD0A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6" name="Date Placeholder 15">
            <a:extLst>
              <a:ext uri="{FF2B5EF4-FFF2-40B4-BE49-F238E27FC236}">
                <a16:creationId xmlns:a16="http://schemas.microsoft.com/office/drawing/2014/main" id="{DB4372B3-E211-F19D-CBD9-6CEDF871BD0C}"/>
              </a:ext>
            </a:extLst>
          </p:cNvPr>
          <p:cNvSpPr>
            <a:spLocks noGrp="1"/>
          </p:cNvSpPr>
          <p:nvPr>
            <p:ph type="dt" sz="half" idx="14"/>
          </p:nvPr>
        </p:nvSpPr>
        <p:spPr/>
        <p:txBody>
          <a:bodyPr/>
          <a:lstStyle/>
          <a:p>
            <a:fld id="{587AE7D4-D909-4109-A95D-3FC199CCB2C0}" type="datetime1">
              <a:rPr lang="en-US" smtClean="0"/>
              <a:t>3/20/2025</a:t>
            </a:fld>
            <a:endParaRPr lang="en-US" dirty="0"/>
          </a:p>
        </p:txBody>
      </p:sp>
      <p:sp>
        <p:nvSpPr>
          <p:cNvPr id="17" name="Footer Placeholder 16">
            <a:extLst>
              <a:ext uri="{FF2B5EF4-FFF2-40B4-BE49-F238E27FC236}">
                <a16:creationId xmlns:a16="http://schemas.microsoft.com/office/drawing/2014/main" id="{53173B02-1E93-D358-4602-350A7447C76C}"/>
              </a:ext>
            </a:extLst>
          </p:cNvPr>
          <p:cNvSpPr>
            <a:spLocks noGrp="1"/>
          </p:cNvSpPr>
          <p:nvPr>
            <p:ph type="ftr" sz="quarter" idx="15"/>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A5E3423F-0FF8-8E54-CEB8-1F15261AFD0E}"/>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D3CF5FC1-8EBA-8F68-D0E5-727D21919CEC}"/>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AE5FDF1F-8E3A-FB66-7C81-266601DA4005}"/>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91C765C7-1DD0-DFBB-9089-29849D42BA8D}"/>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50B43463-538D-A50A-4299-A6C5A973766D}"/>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551596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3" name="Picture 12" descr="A blurry image of a colorful light&#10;&#10;Description automatically generated">
            <a:extLst>
              <a:ext uri="{FF2B5EF4-FFF2-40B4-BE49-F238E27FC236}">
                <a16:creationId xmlns:a16="http://schemas.microsoft.com/office/drawing/2014/main" id="{ADC82D1B-1943-B3BC-B7E9-DADF1458A76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F04263E-9F32-7609-1152-7E305FEBE745}"/>
              </a:ext>
            </a:extLst>
          </p:cNvPr>
          <p:cNvSpPr>
            <a:spLocks noGrp="1"/>
          </p:cNvSpPr>
          <p:nvPr>
            <p:ph type="dt" sz="half" idx="14"/>
          </p:nvPr>
        </p:nvSpPr>
        <p:spPr/>
        <p:txBody>
          <a:bodyPr/>
          <a:lstStyle/>
          <a:p>
            <a:fld id="{D4E59C0B-A301-47D7-A25C-27D2115D1CC3}" type="datetime1">
              <a:rPr lang="en-US" smtClean="0"/>
              <a:t>3/20/2025</a:t>
            </a:fld>
            <a:endParaRPr lang="en-US" dirty="0"/>
          </a:p>
        </p:txBody>
      </p:sp>
      <p:sp>
        <p:nvSpPr>
          <p:cNvPr id="15" name="Footer Placeholder 14">
            <a:extLst>
              <a:ext uri="{FF2B5EF4-FFF2-40B4-BE49-F238E27FC236}">
                <a16:creationId xmlns:a16="http://schemas.microsoft.com/office/drawing/2014/main" id="{F7F02905-9FFE-65B7-8565-3E827BBAECD9}"/>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10BD8AE-BB2B-B523-1D74-4E8DBE2102BC}"/>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7" name="Group 4">
            <a:extLst>
              <a:ext uri="{FF2B5EF4-FFF2-40B4-BE49-F238E27FC236}">
                <a16:creationId xmlns:a16="http://schemas.microsoft.com/office/drawing/2014/main" id="{6C50EF9C-A411-B76F-4417-55EA0CDCAD28}"/>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5CE13AFD-214E-24E8-0633-0508635B5C0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88E5DF2-C2EC-705B-7734-81A5ACCECEC3}"/>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2EF38C94-0C58-F9C8-0963-86769B7977B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3807784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A6C92DE9-1F7F-6A8E-389D-FBCE38254AD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3" name="Date Placeholder 12">
            <a:extLst>
              <a:ext uri="{FF2B5EF4-FFF2-40B4-BE49-F238E27FC236}">
                <a16:creationId xmlns:a16="http://schemas.microsoft.com/office/drawing/2014/main" id="{A4B60AF8-644E-A0B2-7653-4332A03759FC}"/>
              </a:ext>
            </a:extLst>
          </p:cNvPr>
          <p:cNvSpPr>
            <a:spLocks noGrp="1"/>
          </p:cNvSpPr>
          <p:nvPr>
            <p:ph type="dt" sz="half" idx="14"/>
          </p:nvPr>
        </p:nvSpPr>
        <p:spPr/>
        <p:txBody>
          <a:bodyPr/>
          <a:lstStyle/>
          <a:p>
            <a:fld id="{637D316F-1268-4431-A741-5D0F481E1DCF}" type="datetime1">
              <a:rPr lang="en-US" smtClean="0"/>
              <a:t>3/20/2025</a:t>
            </a:fld>
            <a:endParaRPr lang="en-US" dirty="0"/>
          </a:p>
        </p:txBody>
      </p:sp>
      <p:sp>
        <p:nvSpPr>
          <p:cNvPr id="14" name="Footer Placeholder 13">
            <a:extLst>
              <a:ext uri="{FF2B5EF4-FFF2-40B4-BE49-F238E27FC236}">
                <a16:creationId xmlns:a16="http://schemas.microsoft.com/office/drawing/2014/main" id="{466D1FDE-8AD4-4D56-5318-1DD8ED2FCACC}"/>
              </a:ext>
            </a:extLst>
          </p:cNvPr>
          <p:cNvSpPr>
            <a:spLocks noGrp="1"/>
          </p:cNvSpPr>
          <p:nvPr>
            <p:ph type="ftr" sz="quarter" idx="15"/>
          </p:nvPr>
        </p:nvSpPr>
        <p:spPr/>
        <p:txBody>
          <a:bodyPr/>
          <a:lstStyle/>
          <a:p>
            <a:r>
              <a:rPr lang="en-US"/>
              <a:t>Insert footer text here</a:t>
            </a:r>
          </a:p>
        </p:txBody>
      </p:sp>
      <p:sp>
        <p:nvSpPr>
          <p:cNvPr id="15" name="Slide Number Placeholder 14">
            <a:extLst>
              <a:ext uri="{FF2B5EF4-FFF2-40B4-BE49-F238E27FC236}">
                <a16:creationId xmlns:a16="http://schemas.microsoft.com/office/drawing/2014/main" id="{180F9161-0A5B-9390-AAC5-925D1AE2AA83}"/>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DFFE949A-6E9F-DCCB-3981-444F818B70A6}"/>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6E874CEB-2D3F-A7FC-68BB-B1E5B73F857B}"/>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BE24A05-3707-8B71-381D-4FC6EE679AF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FEF9B997-BE91-43C4-F809-E78685E578A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081874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13" name="Picture 12" descr="A blurry image of a rainbow&#10;&#10;Description automatically generated">
            <a:extLst>
              <a:ext uri="{FF2B5EF4-FFF2-40B4-BE49-F238E27FC236}">
                <a16:creationId xmlns:a16="http://schemas.microsoft.com/office/drawing/2014/main" id="{C8E8709F-6A78-59BB-D254-AE4C7F2A57D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A3F83A6-1D48-7A59-F89B-1AD446292A93}"/>
              </a:ext>
            </a:extLst>
          </p:cNvPr>
          <p:cNvSpPr>
            <a:spLocks noGrp="1"/>
          </p:cNvSpPr>
          <p:nvPr>
            <p:ph type="dt" sz="half" idx="14"/>
          </p:nvPr>
        </p:nvSpPr>
        <p:spPr/>
        <p:txBody>
          <a:bodyPr/>
          <a:lstStyle/>
          <a:p>
            <a:fld id="{535555C3-DC00-46EA-9086-667F713D2BC0}" type="datetime1">
              <a:rPr lang="en-US" smtClean="0"/>
              <a:t>3/20/2025</a:t>
            </a:fld>
            <a:endParaRPr lang="en-US" dirty="0"/>
          </a:p>
        </p:txBody>
      </p:sp>
      <p:sp>
        <p:nvSpPr>
          <p:cNvPr id="15" name="Footer Placeholder 14">
            <a:extLst>
              <a:ext uri="{FF2B5EF4-FFF2-40B4-BE49-F238E27FC236}">
                <a16:creationId xmlns:a16="http://schemas.microsoft.com/office/drawing/2014/main" id="{7E103D91-874B-B49F-B9D9-85F52EAD810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C95BFB4-BABD-DFFF-43A5-9ABB8A6638B7}"/>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798A70C5-9B3E-7941-E067-8A9791BCF2D1}"/>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FF0F4F06-C9A4-A997-AB67-59B717C13766}"/>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D63C193D-825D-B7A7-F2EF-F53A60100122}"/>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44996D9C-EDDB-9A0C-B93D-E5808F8C79D2}"/>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4771246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7" name="Picture 6" descr="A colorful circle on a black background&#10;&#10;Description automatically generated">
            <a:extLst>
              <a:ext uri="{FF2B5EF4-FFF2-40B4-BE49-F238E27FC236}">
                <a16:creationId xmlns:a16="http://schemas.microsoft.com/office/drawing/2014/main" id="{9B1A0959-0F7F-FF84-F8C5-2E76E9D45F4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mj-lt"/>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7C227FF4-7010-4A9A-B837-FB3A97078B9E}" type="datetime1">
              <a:rPr lang="en-US" smtClean="0"/>
              <a:t>3/20/2025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A2CBC4E2-6D56-5589-38B7-123BB8BE7485}"/>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A8D992E6-EAE7-83CF-5B22-7C7DCDB38DCD}"/>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DDA26C30-C61D-FE6C-E1DC-6A89E2511A95}"/>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69AE1E0B-DC05-6DB6-F457-D229556B4C4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201621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pic>
        <p:nvPicPr>
          <p:cNvPr id="6" name="Picture 5" descr="A bright yellow circle&#10;&#10;Description automatically generated with medium confidence">
            <a:extLst>
              <a:ext uri="{FF2B5EF4-FFF2-40B4-BE49-F238E27FC236}">
                <a16:creationId xmlns:a16="http://schemas.microsoft.com/office/drawing/2014/main" id="{0CE0EE1C-69FD-A2A1-0E47-EEBF86AA5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CE3CF5E5-2571-45AC-B9B8-7B1941A26EA0}" type="datetime1">
              <a:rPr lang="en-US" smtClean="0"/>
              <a:t>3/20/2025</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r>
              <a:rPr lang="en-US"/>
              <a:t>Click icon to add picture</a:t>
            </a:r>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US"/>
              <a:t>Click to edit Master title style</a:t>
            </a:r>
            <a:endParaRPr lang="en-US" dirty="0"/>
          </a:p>
        </p:txBody>
      </p:sp>
      <p:sp>
        <p:nvSpPr>
          <p:cNvPr id="9" name="SmartArt Placeholder 13">
            <a:extLst>
              <a:ext uri="{FF2B5EF4-FFF2-40B4-BE49-F238E27FC236}">
                <a16:creationId xmlns:a16="http://schemas.microsoft.com/office/drawing/2014/main" id="{7CC7DD02-31B9-871B-D392-67044008A7C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F8BC9449-6E17-FDE5-FA92-7342C909AE74}"/>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525355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6">
    <p:spTree>
      <p:nvGrpSpPr>
        <p:cNvPr id="1" name=""/>
        <p:cNvGrpSpPr/>
        <p:nvPr/>
      </p:nvGrpSpPr>
      <p:grpSpPr>
        <a:xfrm>
          <a:off x="0" y="0"/>
          <a:ext cx="0" cy="0"/>
          <a:chOff x="0" y="0"/>
          <a:chExt cx="0" cy="0"/>
        </a:xfrm>
      </p:grpSpPr>
      <p:pic>
        <p:nvPicPr>
          <p:cNvPr id="5" name="Picture 4" descr="A blurry image of a rainbow&#10;&#10;Description automatically generated">
            <a:extLst>
              <a:ext uri="{FF2B5EF4-FFF2-40B4-BE49-F238E27FC236}">
                <a16:creationId xmlns:a16="http://schemas.microsoft.com/office/drawing/2014/main" id="{36630E4E-7F64-A84B-6022-F16994E9537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305361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2169200"/>
          </a:xfrm>
        </p:spPr>
        <p:txBody>
          <a:bodyPr lIns="0" tIns="0" rIns="0" bIns="0" anchor="b">
            <a:noAutofit/>
          </a:bodyPr>
          <a:lstStyle>
            <a:lvl1pPr marL="0" indent="0">
              <a:lnSpc>
                <a:spcPct val="85000"/>
              </a:lnSpc>
              <a:spcAft>
                <a:spcPts val="0"/>
              </a:spcAft>
              <a:buNone/>
              <a:defRPr kumimoji="0" lang="en-US" sz="16600" b="1" i="0" u="none" strike="noStrike" kern="1200" cap="none" spc="0" normalizeH="0" baseline="0" dirty="0">
                <a:ln>
                  <a:noFill/>
                </a:ln>
                <a:solidFill>
                  <a:srgbClr val="747480">
                    <a:alpha val="50000"/>
                  </a:srgbClr>
                </a:solidFill>
                <a:effectLst/>
                <a:uLnTx/>
                <a:uFillTx/>
                <a:latin typeface="EYInterstate Light" panose="02000506000000020004" pitchFamily="2" charset="0"/>
                <a:ea typeface="+mn-ea"/>
                <a:cs typeface="+mn-cs"/>
              </a:defRPr>
            </a:lvl1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lang="en-GB" dirty="0"/>
              <a:t>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E6564291-F29B-4C72-84F6-A40A5470E5DC}" type="datetime1">
              <a:rPr lang="en-US" smtClean="0"/>
              <a:t>3/20/2025</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F2D79ED6-4894-2B8B-D862-974AC88E705C}"/>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7F6B658B-99C5-075E-8FBB-F68A5010C40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D5FE3CF-44B0-DC6A-D098-1142A9EF999E}"/>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0B46547D-1401-03DA-C2CC-733F034C7907}"/>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34270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11" name="Picture 10" descr="A blurry image of a rainbow&#10;&#10;Description automatically generated">
            <a:extLst>
              <a:ext uri="{FF2B5EF4-FFF2-40B4-BE49-F238E27FC236}">
                <a16:creationId xmlns:a16="http://schemas.microsoft.com/office/drawing/2014/main" id="{0CF60EBF-BB0E-A13F-6F1D-8E03C5FC39A6}"/>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3930FFC6-DEA1-5FCD-0ABD-350186ADBF5D}"/>
              </a:ext>
            </a:extLst>
          </p:cNvPr>
          <p:cNvSpPr>
            <a:spLocks noGrp="1"/>
          </p:cNvSpPr>
          <p:nvPr>
            <p:ph type="title" hasCustomPrompt="1"/>
          </p:nvPr>
        </p:nvSpPr>
        <p:spPr>
          <a:xfrm>
            <a:off x="485523" y="369888"/>
            <a:ext cx="3314701" cy="470898"/>
          </a:xfrm>
        </p:spPr>
        <p:txBody>
          <a:bodyPr/>
          <a:lstStyle/>
          <a:p>
            <a:r>
              <a:rPr lang="en-GB" dirty="0"/>
              <a:t>Contents</a:t>
            </a:r>
            <a:endParaRPr lang="en-US" dirty="0"/>
          </a:p>
        </p:txBody>
      </p:sp>
      <p:sp>
        <p:nvSpPr>
          <p:cNvPr id="7" name="Text Placeholder 6">
            <a:extLst>
              <a:ext uri="{FF2B5EF4-FFF2-40B4-BE49-F238E27FC236}">
                <a16:creationId xmlns:a16="http://schemas.microsoft.com/office/drawing/2014/main" id="{7B8AEA00-448F-1217-B10E-ABF6D402B4CB}"/>
              </a:ext>
            </a:extLst>
          </p:cNvPr>
          <p:cNvSpPr>
            <a:spLocks noGrp="1"/>
          </p:cNvSpPr>
          <p:nvPr>
            <p:ph type="body" sz="quarter" idx="15" hasCustomPrompt="1"/>
          </p:nvPr>
        </p:nvSpPr>
        <p:spPr>
          <a:xfrm>
            <a:off x="485775" y="1411287"/>
            <a:ext cx="5099050" cy="4638675"/>
          </a:xfrm>
        </p:spPr>
        <p:txBody>
          <a:bodyPr/>
          <a:lstStyle>
            <a:lvl1pPr>
              <a:defRPr sz="2400"/>
            </a:lvl1pPr>
            <a:lvl2pPr>
              <a:defRPr sz="2400"/>
            </a:lvl2pPr>
            <a:lvl3pPr>
              <a:defRPr sz="2000"/>
            </a:lvl3pPr>
            <a:lvl4pPr>
              <a:defRPr sz="1800"/>
            </a:lvl4pPr>
            <a:lvl5pPr>
              <a:defRPr sz="1800"/>
            </a:lvl5pPr>
          </a:lstStyle>
          <a:p>
            <a:pPr lvl="0"/>
            <a:r>
              <a:rPr lang="en-GB" dirty="0"/>
              <a:t>Introduction text goes here and delete the bullet if not required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Date Placeholder 15">
            <a:extLst>
              <a:ext uri="{FF2B5EF4-FFF2-40B4-BE49-F238E27FC236}">
                <a16:creationId xmlns:a16="http://schemas.microsoft.com/office/drawing/2014/main" id="{6B67F104-BCCD-4057-9F3C-70C29E057A50}"/>
              </a:ext>
            </a:extLst>
          </p:cNvPr>
          <p:cNvSpPr>
            <a:spLocks noGrp="1"/>
          </p:cNvSpPr>
          <p:nvPr>
            <p:ph type="dt" sz="half" idx="16"/>
          </p:nvPr>
        </p:nvSpPr>
        <p:spPr/>
        <p:txBody>
          <a:bodyPr/>
          <a:lstStyle/>
          <a:p>
            <a:fld id="{E06A2DFB-6B6C-4D18-9FE2-B8F776637D13}" type="datetime1">
              <a:rPr lang="en-US" smtClean="0"/>
              <a:t>3/20/2025</a:t>
            </a:fld>
            <a:endParaRPr lang="en-US" dirty="0"/>
          </a:p>
        </p:txBody>
      </p:sp>
      <p:sp>
        <p:nvSpPr>
          <p:cNvPr id="17" name="Footer Placeholder 16">
            <a:extLst>
              <a:ext uri="{FF2B5EF4-FFF2-40B4-BE49-F238E27FC236}">
                <a16:creationId xmlns:a16="http://schemas.microsoft.com/office/drawing/2014/main" id="{6880D4C2-A728-3810-8EAF-6AC78A949BE5}"/>
              </a:ext>
            </a:extLst>
          </p:cNvPr>
          <p:cNvSpPr>
            <a:spLocks noGrp="1"/>
          </p:cNvSpPr>
          <p:nvPr>
            <p:ph type="ftr" sz="quarter" idx="17"/>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4CB206C2-DFD0-9033-25AE-68BCB50C1933}"/>
              </a:ext>
            </a:extLst>
          </p:cNvPr>
          <p:cNvSpPr>
            <a:spLocks noGrp="1"/>
          </p:cNvSpPr>
          <p:nvPr>
            <p:ph type="sldNum" sz="quarter" idx="18"/>
          </p:nvPr>
        </p:nvSpPr>
        <p:spPr/>
        <p:txBody>
          <a:bodyPr/>
          <a:lstStyle/>
          <a:p>
            <a:fld id="{F1BC30E3-FFE5-4B91-AA19-87A149EBB9EE}" type="slidenum">
              <a:rPr lang="en-GB" smtClean="0"/>
              <a:pPr/>
              <a:t>‹#›</a:t>
            </a:fld>
            <a:endParaRPr lang="en-GB" dirty="0"/>
          </a:p>
        </p:txBody>
      </p:sp>
      <p:sp>
        <p:nvSpPr>
          <p:cNvPr id="12" name="Text Placeholder 6">
            <a:extLst>
              <a:ext uri="{FF2B5EF4-FFF2-40B4-BE49-F238E27FC236}">
                <a16:creationId xmlns:a16="http://schemas.microsoft.com/office/drawing/2014/main" id="{4A244641-8AF5-E5A2-18FB-105E0DDC424F}"/>
              </a:ext>
            </a:extLst>
          </p:cNvPr>
          <p:cNvSpPr>
            <a:spLocks noGrp="1"/>
          </p:cNvSpPr>
          <p:nvPr>
            <p:ph type="body" sz="quarter" idx="21" hasCustomPrompt="1"/>
          </p:nvPr>
        </p:nvSpPr>
        <p:spPr>
          <a:xfrm>
            <a:off x="6099647" y="1411287"/>
            <a:ext cx="5610225" cy="4638675"/>
          </a:xfrm>
        </p:spPr>
        <p:txBody>
          <a:bodyPr/>
          <a:lstStyle>
            <a:lvl1pPr marL="457200" indent="-457200">
              <a:buFont typeface="+mj-lt"/>
              <a:buAutoNum type="arabicPeriod"/>
              <a:defRPr sz="1800"/>
            </a:lvl1pPr>
            <a:lvl2pPr marL="914400" indent="-457200">
              <a:defRPr sz="1600"/>
            </a:lvl2pPr>
            <a:lvl3pPr marL="914400" indent="-457200">
              <a:defRPr sz="1600"/>
            </a:lvl3pPr>
            <a:lvl4pPr marL="914400" indent="-457200">
              <a:defRPr sz="1400"/>
            </a:lvl4pPr>
            <a:lvl5pPr marL="914400" indent="-457200">
              <a:defRPr sz="1400"/>
            </a:lvl5pPr>
          </a:lstStyle>
          <a:p>
            <a:pPr lvl="0"/>
            <a:r>
              <a:rPr lang="en-IN" dirty="0"/>
              <a:t>Section header goes here and to insert page numbers use the tab button on the keyboard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grpSp>
        <p:nvGrpSpPr>
          <p:cNvPr id="4" name="Group 4">
            <a:extLst>
              <a:ext uri="{FF2B5EF4-FFF2-40B4-BE49-F238E27FC236}">
                <a16:creationId xmlns:a16="http://schemas.microsoft.com/office/drawing/2014/main" id="{6A947DDB-75DB-76B2-ADC5-D93B38D4183D}"/>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777A9F83-CB8D-4479-6968-8B47D931EEBA}"/>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B1C04DF-19FD-1D5D-56C9-211BF50EB230}"/>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7297F736-140F-E853-3848-EA573A1B3C5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8842989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bright light in the dark&#10;&#10;Description automatically generated">
            <a:extLst>
              <a:ext uri="{FF2B5EF4-FFF2-40B4-BE49-F238E27FC236}">
                <a16:creationId xmlns:a16="http://schemas.microsoft.com/office/drawing/2014/main" id="{C6893964-B096-BBF5-42BC-1EAE055022BA}"/>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17" name="Text Placeholder 9">
            <a:extLst>
              <a:ext uri="{FF2B5EF4-FFF2-40B4-BE49-F238E27FC236}">
                <a16:creationId xmlns:a16="http://schemas.microsoft.com/office/drawing/2014/main" id="{B9199D71-1BDD-2925-CD92-9B0B3F8439E9}"/>
              </a:ext>
            </a:extLst>
          </p:cNvPr>
          <p:cNvSpPr>
            <a:spLocks noGrp="1"/>
          </p:cNvSpPr>
          <p:nvPr>
            <p:ph type="body" sz="quarter" idx="28" hasCustomPrompt="1"/>
          </p:nvPr>
        </p:nvSpPr>
        <p:spPr>
          <a:xfrm>
            <a:off x="2756521" y="1411287"/>
            <a:ext cx="1873220" cy="2031325"/>
          </a:xfrm>
        </p:spPr>
        <p:txBody>
          <a:bodyPr wrap="square">
            <a:spAutoFit/>
          </a:bodyPr>
          <a:lstStyle>
            <a:lvl1pPr marL="0" indent="0">
              <a:buNone/>
              <a:defRPr sz="13200"/>
            </a:lvl1pPr>
          </a:lstStyle>
          <a:p>
            <a:pPr lvl="0"/>
            <a:r>
              <a:rPr lang="en-GB" dirty="0"/>
              <a:t>0</a:t>
            </a:r>
            <a:endParaRPr lang="en-US" dirty="0"/>
          </a:p>
        </p:txBody>
      </p:sp>
      <p:sp>
        <p:nvSpPr>
          <p:cNvPr id="19" name="Text Placeholder 6">
            <a:extLst>
              <a:ext uri="{FF2B5EF4-FFF2-40B4-BE49-F238E27FC236}">
                <a16:creationId xmlns:a16="http://schemas.microsoft.com/office/drawing/2014/main" id="{F8391354-FDE4-DE4D-8084-A61467B9F410}"/>
              </a:ext>
            </a:extLst>
          </p:cNvPr>
          <p:cNvSpPr>
            <a:spLocks noGrp="1"/>
          </p:cNvSpPr>
          <p:nvPr>
            <p:ph type="body" sz="quarter" idx="29" hasCustomPrompt="1"/>
          </p:nvPr>
        </p:nvSpPr>
        <p:spPr>
          <a:xfrm flipH="1">
            <a:off x="2845421"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0" name="Text Placeholder 9">
            <a:extLst>
              <a:ext uri="{FF2B5EF4-FFF2-40B4-BE49-F238E27FC236}">
                <a16:creationId xmlns:a16="http://schemas.microsoft.com/office/drawing/2014/main" id="{F575A1BC-5BD6-1793-C917-0720FC3DE980}"/>
              </a:ext>
            </a:extLst>
          </p:cNvPr>
          <p:cNvSpPr>
            <a:spLocks noGrp="1"/>
          </p:cNvSpPr>
          <p:nvPr>
            <p:ph type="body" sz="quarter" idx="30" hasCustomPrompt="1"/>
          </p:nvPr>
        </p:nvSpPr>
        <p:spPr>
          <a:xfrm>
            <a:off x="5116419" y="1411287"/>
            <a:ext cx="1873220" cy="2031325"/>
          </a:xfrm>
        </p:spPr>
        <p:txBody>
          <a:bodyPr wrap="square">
            <a:spAutoFit/>
          </a:bodyPr>
          <a:lstStyle>
            <a:lvl1pPr marL="0" indent="0">
              <a:buNone/>
              <a:defRPr sz="13200"/>
            </a:lvl1pPr>
          </a:lstStyle>
          <a:p>
            <a:pPr lvl="0"/>
            <a:r>
              <a:rPr lang="en-GB" dirty="0"/>
              <a:t>0</a:t>
            </a:r>
            <a:endParaRPr lang="en-US" dirty="0"/>
          </a:p>
        </p:txBody>
      </p:sp>
      <p:sp>
        <p:nvSpPr>
          <p:cNvPr id="22" name="Text Placeholder 6">
            <a:extLst>
              <a:ext uri="{FF2B5EF4-FFF2-40B4-BE49-F238E27FC236}">
                <a16:creationId xmlns:a16="http://schemas.microsoft.com/office/drawing/2014/main" id="{F9CBCE1B-3F39-C7B5-CCE2-AE84242E7749}"/>
              </a:ext>
            </a:extLst>
          </p:cNvPr>
          <p:cNvSpPr>
            <a:spLocks noGrp="1"/>
          </p:cNvSpPr>
          <p:nvPr>
            <p:ph type="body" sz="quarter" idx="31" hasCustomPrompt="1"/>
          </p:nvPr>
        </p:nvSpPr>
        <p:spPr>
          <a:xfrm flipH="1">
            <a:off x="5205319"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5" name="Text Placeholder 6">
            <a:extLst>
              <a:ext uri="{FF2B5EF4-FFF2-40B4-BE49-F238E27FC236}">
                <a16:creationId xmlns:a16="http://schemas.microsoft.com/office/drawing/2014/main" id="{814015C2-B8E4-B890-4CD0-F6A3A2052CAC}"/>
              </a:ext>
            </a:extLst>
          </p:cNvPr>
          <p:cNvSpPr>
            <a:spLocks noGrp="1"/>
          </p:cNvSpPr>
          <p:nvPr>
            <p:ph type="body" sz="quarter" idx="33" hasCustomPrompt="1"/>
          </p:nvPr>
        </p:nvSpPr>
        <p:spPr>
          <a:xfrm>
            <a:off x="7565217"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30" name="Text Placeholder 9">
            <a:extLst>
              <a:ext uri="{FF2B5EF4-FFF2-40B4-BE49-F238E27FC236}">
                <a16:creationId xmlns:a16="http://schemas.microsoft.com/office/drawing/2014/main" id="{37959C9A-F406-FB92-6FFF-08F42234CF91}"/>
              </a:ext>
            </a:extLst>
          </p:cNvPr>
          <p:cNvSpPr>
            <a:spLocks noGrp="1"/>
          </p:cNvSpPr>
          <p:nvPr>
            <p:ph type="body" sz="quarter" idx="34" hasCustomPrompt="1"/>
          </p:nvPr>
        </p:nvSpPr>
        <p:spPr>
          <a:xfrm>
            <a:off x="9836214"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4" name="Text Placeholder 6">
            <a:extLst>
              <a:ext uri="{FF2B5EF4-FFF2-40B4-BE49-F238E27FC236}">
                <a16:creationId xmlns:a16="http://schemas.microsoft.com/office/drawing/2014/main" id="{BC6A6256-32C1-F83C-4A32-D674785CF1DF}"/>
              </a:ext>
            </a:extLst>
          </p:cNvPr>
          <p:cNvSpPr>
            <a:spLocks noGrp="1"/>
          </p:cNvSpPr>
          <p:nvPr>
            <p:ph type="body" sz="quarter" idx="35" hasCustomPrompt="1"/>
          </p:nvPr>
        </p:nvSpPr>
        <p:spPr>
          <a:xfrm>
            <a:off x="9925114"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 name="Title 1">
            <a:extLst>
              <a:ext uri="{FF2B5EF4-FFF2-40B4-BE49-F238E27FC236}">
                <a16:creationId xmlns:a16="http://schemas.microsoft.com/office/drawing/2014/main" id="{E49EC5F5-14E0-4B05-29E6-E9A059AA1002}"/>
              </a:ext>
            </a:extLst>
          </p:cNvPr>
          <p:cNvSpPr>
            <a:spLocks noGrp="1"/>
          </p:cNvSpPr>
          <p:nvPr>
            <p:ph type="title" hasCustomPrompt="1"/>
          </p:nvPr>
        </p:nvSpPr>
        <p:spPr>
          <a:xfrm>
            <a:off x="485523" y="369888"/>
            <a:ext cx="11224347" cy="470898"/>
          </a:xfrm>
        </p:spPr>
        <p:txBody>
          <a:bodyPr/>
          <a:lstStyle/>
          <a:p>
            <a:r>
              <a:rPr lang="en-GB" dirty="0"/>
              <a:t>Agenda</a:t>
            </a:r>
            <a:endParaRPr lang="en-US" dirty="0"/>
          </a:p>
        </p:txBody>
      </p:sp>
      <p:sp>
        <p:nvSpPr>
          <p:cNvPr id="10" name="Text Placeholder 9">
            <a:extLst>
              <a:ext uri="{FF2B5EF4-FFF2-40B4-BE49-F238E27FC236}">
                <a16:creationId xmlns:a16="http://schemas.microsoft.com/office/drawing/2014/main" id="{920A2165-CDB3-28AA-F42A-E5E3D72C1440}"/>
              </a:ext>
            </a:extLst>
          </p:cNvPr>
          <p:cNvSpPr>
            <a:spLocks noGrp="1"/>
          </p:cNvSpPr>
          <p:nvPr>
            <p:ph type="body" sz="quarter" idx="13" hasCustomPrompt="1"/>
          </p:nvPr>
        </p:nvSpPr>
        <p:spPr>
          <a:xfrm>
            <a:off x="396623"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 name="Text Placeholder 6">
            <a:extLst>
              <a:ext uri="{FF2B5EF4-FFF2-40B4-BE49-F238E27FC236}">
                <a16:creationId xmlns:a16="http://schemas.microsoft.com/office/drawing/2014/main" id="{F78D4931-12A7-7D80-F380-EDF6BE10CA42}"/>
              </a:ext>
            </a:extLst>
          </p:cNvPr>
          <p:cNvSpPr>
            <a:spLocks noGrp="1"/>
          </p:cNvSpPr>
          <p:nvPr>
            <p:ph type="body" sz="quarter" idx="27" hasCustomPrompt="1"/>
          </p:nvPr>
        </p:nvSpPr>
        <p:spPr>
          <a:xfrm>
            <a:off x="485523"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3" name="Text Placeholder 9">
            <a:extLst>
              <a:ext uri="{FF2B5EF4-FFF2-40B4-BE49-F238E27FC236}">
                <a16:creationId xmlns:a16="http://schemas.microsoft.com/office/drawing/2014/main" id="{38D52684-7A0E-2BDF-C56C-F721FED04E3A}"/>
              </a:ext>
            </a:extLst>
          </p:cNvPr>
          <p:cNvSpPr>
            <a:spLocks noGrp="1"/>
          </p:cNvSpPr>
          <p:nvPr>
            <p:ph type="body" sz="quarter" idx="32" hasCustomPrompt="1"/>
          </p:nvPr>
        </p:nvSpPr>
        <p:spPr>
          <a:xfrm>
            <a:off x="7476317"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6" name="SmartArt Placeholder 35">
            <a:extLst>
              <a:ext uri="{FF2B5EF4-FFF2-40B4-BE49-F238E27FC236}">
                <a16:creationId xmlns:a16="http://schemas.microsoft.com/office/drawing/2014/main" id="{6D23DAA3-59C7-A352-8728-D157F22D25EF}"/>
              </a:ext>
            </a:extLst>
          </p:cNvPr>
          <p:cNvSpPr>
            <a:spLocks noGrp="1"/>
          </p:cNvSpPr>
          <p:nvPr>
            <p:ph type="dgm" sz="quarter" idx="36" hasCustomPrompt="1"/>
          </p:nvPr>
        </p:nvSpPr>
        <p:spPr>
          <a:xfrm>
            <a:off x="2556050" y="2020781"/>
            <a:ext cx="3600" cy="4030662"/>
          </a:xfrm>
          <a:solidFill>
            <a:schemeClr val="bg1"/>
          </a:solidFill>
        </p:spPr>
        <p:txBody>
          <a:bodyPr/>
          <a:lstStyle>
            <a:lvl1pPr marL="0" indent="0">
              <a:buNone/>
              <a:defRPr/>
            </a:lvl1pPr>
          </a:lstStyle>
          <a:p>
            <a:r>
              <a:rPr lang="en-US" dirty="0"/>
              <a:t> </a:t>
            </a:r>
          </a:p>
        </p:txBody>
      </p:sp>
      <p:sp>
        <p:nvSpPr>
          <p:cNvPr id="37" name="SmartArt Placeholder 35">
            <a:extLst>
              <a:ext uri="{FF2B5EF4-FFF2-40B4-BE49-F238E27FC236}">
                <a16:creationId xmlns:a16="http://schemas.microsoft.com/office/drawing/2014/main" id="{D33DFC67-321E-4CFE-436A-CF6FA96BA7E4}"/>
              </a:ext>
            </a:extLst>
          </p:cNvPr>
          <p:cNvSpPr>
            <a:spLocks noGrp="1"/>
          </p:cNvSpPr>
          <p:nvPr>
            <p:ph type="dgm" sz="quarter" idx="37" hasCustomPrompt="1"/>
          </p:nvPr>
        </p:nvSpPr>
        <p:spPr>
          <a:xfrm flipH="1">
            <a:off x="4915948" y="2020781"/>
            <a:ext cx="3600" cy="4030662"/>
          </a:xfrm>
          <a:solidFill>
            <a:schemeClr val="bg1"/>
          </a:solidFill>
        </p:spPr>
        <p:txBody>
          <a:bodyPr/>
          <a:lstStyle>
            <a:lvl1pPr marL="0" indent="0">
              <a:buNone/>
              <a:defRPr/>
            </a:lvl1pPr>
          </a:lstStyle>
          <a:p>
            <a:r>
              <a:rPr lang="en-US" dirty="0"/>
              <a:t> </a:t>
            </a:r>
          </a:p>
        </p:txBody>
      </p:sp>
      <p:sp>
        <p:nvSpPr>
          <p:cNvPr id="38" name="SmartArt Placeholder 35">
            <a:extLst>
              <a:ext uri="{FF2B5EF4-FFF2-40B4-BE49-F238E27FC236}">
                <a16:creationId xmlns:a16="http://schemas.microsoft.com/office/drawing/2014/main" id="{A43CB924-4778-AEB3-1D6C-5B802CD043B0}"/>
              </a:ext>
            </a:extLst>
          </p:cNvPr>
          <p:cNvSpPr>
            <a:spLocks noGrp="1"/>
          </p:cNvSpPr>
          <p:nvPr>
            <p:ph type="dgm" sz="quarter" idx="38" hasCustomPrompt="1"/>
          </p:nvPr>
        </p:nvSpPr>
        <p:spPr>
          <a:xfrm>
            <a:off x="7275846" y="2020781"/>
            <a:ext cx="3600" cy="4030662"/>
          </a:xfrm>
          <a:solidFill>
            <a:schemeClr val="bg1"/>
          </a:solidFill>
        </p:spPr>
        <p:txBody>
          <a:bodyPr/>
          <a:lstStyle>
            <a:lvl1pPr marL="0" indent="0">
              <a:buNone/>
              <a:defRPr/>
            </a:lvl1pPr>
          </a:lstStyle>
          <a:p>
            <a:r>
              <a:rPr lang="en-US" dirty="0"/>
              <a:t> </a:t>
            </a:r>
          </a:p>
        </p:txBody>
      </p:sp>
      <p:sp>
        <p:nvSpPr>
          <p:cNvPr id="39" name="SmartArt Placeholder 35">
            <a:extLst>
              <a:ext uri="{FF2B5EF4-FFF2-40B4-BE49-F238E27FC236}">
                <a16:creationId xmlns:a16="http://schemas.microsoft.com/office/drawing/2014/main" id="{225723D6-9330-76F1-3F3B-6A582AC1C154}"/>
              </a:ext>
            </a:extLst>
          </p:cNvPr>
          <p:cNvSpPr>
            <a:spLocks noGrp="1"/>
          </p:cNvSpPr>
          <p:nvPr>
            <p:ph type="dgm" sz="quarter" idx="39" hasCustomPrompt="1"/>
          </p:nvPr>
        </p:nvSpPr>
        <p:spPr>
          <a:xfrm>
            <a:off x="9635744" y="2020781"/>
            <a:ext cx="3600" cy="4030662"/>
          </a:xfrm>
          <a:solidFill>
            <a:schemeClr val="bg1"/>
          </a:solidFill>
        </p:spPr>
        <p:txBody>
          <a:bodyPr/>
          <a:lstStyle>
            <a:lvl1pPr marL="0" indent="0">
              <a:buNone/>
              <a:defRPr/>
            </a:lvl1pPr>
          </a:lstStyle>
          <a:p>
            <a:r>
              <a:rPr lang="en-US" dirty="0"/>
              <a:t> </a:t>
            </a:r>
          </a:p>
        </p:txBody>
      </p:sp>
      <p:sp>
        <p:nvSpPr>
          <p:cNvPr id="14" name="Date Placeholder 13">
            <a:extLst>
              <a:ext uri="{FF2B5EF4-FFF2-40B4-BE49-F238E27FC236}">
                <a16:creationId xmlns:a16="http://schemas.microsoft.com/office/drawing/2014/main" id="{019C0555-55BD-32D2-B375-0C0BC6641F54}"/>
              </a:ext>
            </a:extLst>
          </p:cNvPr>
          <p:cNvSpPr>
            <a:spLocks noGrp="1"/>
          </p:cNvSpPr>
          <p:nvPr>
            <p:ph type="dt" sz="half" idx="40"/>
          </p:nvPr>
        </p:nvSpPr>
        <p:spPr/>
        <p:txBody>
          <a:bodyPr/>
          <a:lstStyle/>
          <a:p>
            <a:fld id="{DA23ABC7-F7D1-458D-8379-E93325B473CE}" type="datetime1">
              <a:rPr lang="en-US" smtClean="0"/>
              <a:t>3/20/2025</a:t>
            </a:fld>
            <a:endParaRPr lang="en-US" dirty="0"/>
          </a:p>
        </p:txBody>
      </p:sp>
      <p:sp>
        <p:nvSpPr>
          <p:cNvPr id="15" name="Footer Placeholder 14">
            <a:extLst>
              <a:ext uri="{FF2B5EF4-FFF2-40B4-BE49-F238E27FC236}">
                <a16:creationId xmlns:a16="http://schemas.microsoft.com/office/drawing/2014/main" id="{CAA8F600-C044-B2C2-407F-BE157F6651C1}"/>
              </a:ext>
            </a:extLst>
          </p:cNvPr>
          <p:cNvSpPr>
            <a:spLocks noGrp="1"/>
          </p:cNvSpPr>
          <p:nvPr>
            <p:ph type="ftr" sz="quarter" idx="41"/>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4E7CD09-1595-ACE1-D22D-0DB2944898EF}"/>
              </a:ext>
            </a:extLst>
          </p:cNvPr>
          <p:cNvSpPr>
            <a:spLocks noGrp="1"/>
          </p:cNvSpPr>
          <p:nvPr>
            <p:ph type="sldNum" sz="quarter" idx="42"/>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C73356B1-351A-A1D6-028F-C9736D731FF3}"/>
              </a:ext>
            </a:extLst>
          </p:cNvPr>
          <p:cNvGrpSpPr>
            <a:grpSpLocks noChangeAspect="1"/>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DEE1F1DF-83E2-9910-8487-D0B14E0DA527}"/>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86EFBE9B-F67C-6359-549F-FC22A1C483D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CAEDED04-6A1F-9E39-1C85-4BA396FAFF1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6698241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pic>
        <p:nvPicPr>
          <p:cNvPr id="6" name="Picture 5" descr="A colorful circle on a black background&#10;&#10;Description automatically generated">
            <a:extLst>
              <a:ext uri="{FF2B5EF4-FFF2-40B4-BE49-F238E27FC236}">
                <a16:creationId xmlns:a16="http://schemas.microsoft.com/office/drawing/2014/main" id="{C39DD3F9-9341-288C-0536-DED981D0E40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Date Placeholder 11">
            <a:extLst>
              <a:ext uri="{FF2B5EF4-FFF2-40B4-BE49-F238E27FC236}">
                <a16:creationId xmlns:a16="http://schemas.microsoft.com/office/drawing/2014/main" id="{D2006E5E-EB55-C43F-A9B4-8DABEB5C2397}"/>
              </a:ext>
            </a:extLst>
          </p:cNvPr>
          <p:cNvSpPr>
            <a:spLocks noGrp="1"/>
          </p:cNvSpPr>
          <p:nvPr>
            <p:ph type="dt" sz="half" idx="14"/>
          </p:nvPr>
        </p:nvSpPr>
        <p:spPr/>
        <p:txBody>
          <a:bodyPr/>
          <a:lstStyle/>
          <a:p>
            <a:fld id="{E3FD8F32-F279-4432-8A58-F81E65857C65}" type="datetime1">
              <a:rPr lang="en-US" smtClean="0"/>
              <a:t>3/20/2025</a:t>
            </a:fld>
            <a:endParaRPr lang="en-US" dirty="0"/>
          </a:p>
        </p:txBody>
      </p:sp>
      <p:sp>
        <p:nvSpPr>
          <p:cNvPr id="13" name="Footer Placeholder 12">
            <a:extLst>
              <a:ext uri="{FF2B5EF4-FFF2-40B4-BE49-F238E27FC236}">
                <a16:creationId xmlns:a16="http://schemas.microsoft.com/office/drawing/2014/main" id="{445F7D0D-6905-1D3D-D30A-EBA5E1125CB7}"/>
              </a:ext>
            </a:extLst>
          </p:cNvPr>
          <p:cNvSpPr>
            <a:spLocks noGrp="1"/>
          </p:cNvSpPr>
          <p:nvPr>
            <p:ph type="ftr" sz="quarter" idx="15"/>
          </p:nvPr>
        </p:nvSpPr>
        <p:spPr/>
        <p:txBody>
          <a:bodyPr/>
          <a:lstStyle/>
          <a:p>
            <a:r>
              <a:rPr lang="en-US"/>
              <a:t>Insert footer text here</a:t>
            </a:r>
          </a:p>
        </p:txBody>
      </p:sp>
      <p:sp>
        <p:nvSpPr>
          <p:cNvPr id="14" name="Slide Number Placeholder 13">
            <a:extLst>
              <a:ext uri="{FF2B5EF4-FFF2-40B4-BE49-F238E27FC236}">
                <a16:creationId xmlns:a16="http://schemas.microsoft.com/office/drawing/2014/main" id="{97363F73-563F-BF23-4175-916ADF6ADD1B}"/>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8" name="Group 4">
            <a:extLst>
              <a:ext uri="{FF2B5EF4-FFF2-40B4-BE49-F238E27FC236}">
                <a16:creationId xmlns:a16="http://schemas.microsoft.com/office/drawing/2014/main" id="{05920F1D-0D06-535C-A00E-C9CA8D252741}"/>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88A16D72-94EE-8CC0-084C-EB87F8781A1C}"/>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E0BB2990-3047-821E-17D7-0DDDFF6CB30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D3AEE2A3-1722-B883-C7FC-01A81806B29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585019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Statement 2">
    <p:spTree>
      <p:nvGrpSpPr>
        <p:cNvPr id="1" name=""/>
        <p:cNvGrpSpPr/>
        <p:nvPr/>
      </p:nvGrpSpPr>
      <p:grpSpPr>
        <a:xfrm>
          <a:off x="0" y="0"/>
          <a:ext cx="0" cy="0"/>
          <a:chOff x="0" y="0"/>
          <a:chExt cx="0" cy="0"/>
        </a:xfrm>
      </p:grpSpPr>
      <p:pic>
        <p:nvPicPr>
          <p:cNvPr id="8" name="Picture 7" descr="A blurry image of a colorful light&#10;&#10;Description automatically generated">
            <a:extLst>
              <a:ext uri="{FF2B5EF4-FFF2-40B4-BE49-F238E27FC236}">
                <a16:creationId xmlns:a16="http://schemas.microsoft.com/office/drawing/2014/main" id="{BFF9BC5C-A44C-B902-3ACE-C29AC4CE3E4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Date Placeholder 16">
            <a:extLst>
              <a:ext uri="{FF2B5EF4-FFF2-40B4-BE49-F238E27FC236}">
                <a16:creationId xmlns:a16="http://schemas.microsoft.com/office/drawing/2014/main" id="{81B29507-2BB1-EC71-EE9B-8A9EE3F01E0A}"/>
              </a:ext>
            </a:extLst>
          </p:cNvPr>
          <p:cNvSpPr>
            <a:spLocks noGrp="1"/>
          </p:cNvSpPr>
          <p:nvPr>
            <p:ph type="dt" sz="half" idx="14"/>
          </p:nvPr>
        </p:nvSpPr>
        <p:spPr/>
        <p:txBody>
          <a:bodyPr/>
          <a:lstStyle/>
          <a:p>
            <a:fld id="{26DF6730-D992-44FA-AE6C-4CBAE491A1A2}" type="datetime1">
              <a:rPr lang="en-US" smtClean="0"/>
              <a:t>3/20/2025</a:t>
            </a:fld>
            <a:endParaRPr lang="en-US" dirty="0"/>
          </a:p>
        </p:txBody>
      </p:sp>
      <p:sp>
        <p:nvSpPr>
          <p:cNvPr id="18" name="Footer Placeholder 17">
            <a:extLst>
              <a:ext uri="{FF2B5EF4-FFF2-40B4-BE49-F238E27FC236}">
                <a16:creationId xmlns:a16="http://schemas.microsoft.com/office/drawing/2014/main" id="{E046374F-F6C3-5157-DBE0-F11F0D83F934}"/>
              </a:ext>
            </a:extLst>
          </p:cNvPr>
          <p:cNvSpPr>
            <a:spLocks noGrp="1"/>
          </p:cNvSpPr>
          <p:nvPr>
            <p:ph type="ftr" sz="quarter" idx="15"/>
          </p:nvPr>
        </p:nvSpPr>
        <p:spPr/>
        <p:txBody>
          <a:bodyPr/>
          <a:lstStyle/>
          <a:p>
            <a:r>
              <a:rPr lang="en-US"/>
              <a:t>Insert footer text here</a:t>
            </a:r>
          </a:p>
        </p:txBody>
      </p:sp>
      <p:sp>
        <p:nvSpPr>
          <p:cNvPr id="19" name="Slide Number Placeholder 18">
            <a:extLst>
              <a:ext uri="{FF2B5EF4-FFF2-40B4-BE49-F238E27FC236}">
                <a16:creationId xmlns:a16="http://schemas.microsoft.com/office/drawing/2014/main" id="{C71B9A51-27B6-2F80-3AE9-7FB15995610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6" name="Group 4">
            <a:extLst>
              <a:ext uri="{FF2B5EF4-FFF2-40B4-BE49-F238E27FC236}">
                <a16:creationId xmlns:a16="http://schemas.microsoft.com/office/drawing/2014/main" id="{2C0D9E54-A379-A966-154D-4362D29B3307}"/>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19CE3A53-E53C-AAAA-CD1C-C8F1C56FA3B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3FDBF06-36FA-A0E2-B3E6-78DF2439777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84168FE-6E03-EFEE-BF63-87C62DF46A2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0392374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Quote and Full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6086DA-FAB4-D672-5D3E-0B069D2B24E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7" name="Text Placeholder 9">
            <a:extLst>
              <a:ext uri="{FF2B5EF4-FFF2-40B4-BE49-F238E27FC236}">
                <a16:creationId xmlns:a16="http://schemas.microsoft.com/office/drawing/2014/main" id="{4BA46848-8969-3428-7E66-3827EB17DC5A}"/>
              </a:ext>
            </a:extLst>
          </p:cNvPr>
          <p:cNvSpPr>
            <a:spLocks noGrp="1"/>
          </p:cNvSpPr>
          <p:nvPr>
            <p:ph type="body" sz="quarter" idx="13" hasCustomPrompt="1"/>
          </p:nvPr>
        </p:nvSpPr>
        <p:spPr>
          <a:xfrm>
            <a:off x="864959" y="4980757"/>
            <a:ext cx="3445104" cy="193899"/>
          </a:xfrm>
        </p:spPr>
        <p:txBody>
          <a:bodyPr>
            <a:spAutoFit/>
          </a:bodyPr>
          <a:lstStyle>
            <a:lvl1pPr marL="0" indent="0">
              <a:lnSpc>
                <a:spcPct val="90000"/>
              </a:lnSpc>
              <a:buNone/>
              <a:defRPr sz="1400" b="1" i="0">
                <a:solidFill>
                  <a:schemeClr val="tx2"/>
                </a:solidFill>
                <a:latin typeface="+mn-lt"/>
              </a:defRPr>
            </a:lvl1pPr>
          </a:lstStyle>
          <a:p>
            <a:pPr lvl="0"/>
            <a:r>
              <a:rPr lang="en-GB" dirty="0"/>
              <a:t>Name</a:t>
            </a:r>
            <a:endParaRPr lang="en-US" dirty="0"/>
          </a:p>
        </p:txBody>
      </p:sp>
      <p:sp>
        <p:nvSpPr>
          <p:cNvPr id="8" name="Text Placeholder 9">
            <a:extLst>
              <a:ext uri="{FF2B5EF4-FFF2-40B4-BE49-F238E27FC236}">
                <a16:creationId xmlns:a16="http://schemas.microsoft.com/office/drawing/2014/main" id="{78B5CC24-699C-7858-0807-40619F0D533F}"/>
              </a:ext>
            </a:extLst>
          </p:cNvPr>
          <p:cNvSpPr>
            <a:spLocks noGrp="1"/>
          </p:cNvSpPr>
          <p:nvPr>
            <p:ph type="body" sz="quarter" idx="14" hasCustomPrompt="1"/>
          </p:nvPr>
        </p:nvSpPr>
        <p:spPr>
          <a:xfrm>
            <a:off x="864961" y="5184857"/>
            <a:ext cx="3445104"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18" name="Date Placeholder 17">
            <a:extLst>
              <a:ext uri="{FF2B5EF4-FFF2-40B4-BE49-F238E27FC236}">
                <a16:creationId xmlns:a16="http://schemas.microsoft.com/office/drawing/2014/main" id="{DFFEAF1E-587A-2BBD-24CD-BAC3592390EE}"/>
              </a:ext>
            </a:extLst>
          </p:cNvPr>
          <p:cNvSpPr>
            <a:spLocks noGrp="1"/>
          </p:cNvSpPr>
          <p:nvPr>
            <p:ph type="dt" sz="half" idx="31"/>
          </p:nvPr>
        </p:nvSpPr>
        <p:spPr/>
        <p:txBody>
          <a:bodyPr/>
          <a:lstStyle/>
          <a:p>
            <a:fld id="{B4BF55FC-51F2-4183-8D9E-66AF05973F62}" type="datetime1">
              <a:rPr lang="en-US" smtClean="0"/>
              <a:t>3/20/2025</a:t>
            </a:fld>
            <a:endParaRPr lang="en-US" dirty="0"/>
          </a:p>
        </p:txBody>
      </p:sp>
      <p:sp>
        <p:nvSpPr>
          <p:cNvPr id="21" name="Footer Placeholder 20">
            <a:extLst>
              <a:ext uri="{FF2B5EF4-FFF2-40B4-BE49-F238E27FC236}">
                <a16:creationId xmlns:a16="http://schemas.microsoft.com/office/drawing/2014/main" id="{7C22E0FE-1715-0380-EFE7-5D520713B07F}"/>
              </a:ext>
            </a:extLst>
          </p:cNvPr>
          <p:cNvSpPr>
            <a:spLocks noGrp="1"/>
          </p:cNvSpPr>
          <p:nvPr>
            <p:ph type="ftr" sz="quarter" idx="32"/>
          </p:nvPr>
        </p:nvSpPr>
        <p:spPr/>
        <p:txBody>
          <a:bodyPr/>
          <a:lstStyle/>
          <a:p>
            <a:r>
              <a:rPr lang="en-US"/>
              <a:t>Insert footer text here</a:t>
            </a:r>
          </a:p>
        </p:txBody>
      </p:sp>
      <p:sp>
        <p:nvSpPr>
          <p:cNvPr id="22" name="Slide Number Placeholder 21">
            <a:extLst>
              <a:ext uri="{FF2B5EF4-FFF2-40B4-BE49-F238E27FC236}">
                <a16:creationId xmlns:a16="http://schemas.microsoft.com/office/drawing/2014/main" id="{5820BCA4-5D74-8EE6-4914-C7C86F87E378}"/>
              </a:ext>
              <a:ext uri="{C183D7F6-B498-43B3-948B-1728B52AA6E4}">
                <adec:decorative xmlns:adec="http://schemas.microsoft.com/office/drawing/2017/decorative" val="0"/>
              </a:ext>
            </a:extLst>
          </p:cNvPr>
          <p:cNvSpPr>
            <a:spLocks noGrp="1"/>
          </p:cNvSpPr>
          <p:nvPr>
            <p:ph type="sldNum" sz="quarter" idx="33"/>
          </p:nvPr>
        </p:nvSpPr>
        <p:spPr/>
        <p:txBody>
          <a:bodyPr/>
          <a:lstStyle/>
          <a:p>
            <a:fld id="{F1BC30E3-FFE5-4B91-AA19-87A149EBB9EE}" type="slidenum">
              <a:rPr lang="en-GB" smtClean="0"/>
              <a:pPr/>
              <a:t>‹#›</a:t>
            </a:fld>
            <a:endParaRPr lang="en-GB" dirty="0"/>
          </a:p>
        </p:txBody>
      </p:sp>
      <p:sp>
        <p:nvSpPr>
          <p:cNvPr id="4" name="Text Placeholder 23">
            <a:extLst>
              <a:ext uri="{FF2B5EF4-FFF2-40B4-BE49-F238E27FC236}">
                <a16:creationId xmlns:a16="http://schemas.microsoft.com/office/drawing/2014/main" id="{E82A0447-0820-5F05-7D32-3BE15F194869}"/>
              </a:ext>
              <a:ext uri="{C183D7F6-B498-43B3-948B-1728B52AA6E4}">
                <adec:decorative xmlns:adec="http://schemas.microsoft.com/office/drawing/2017/decorative" val="0"/>
              </a:ext>
            </a:extLst>
          </p:cNvPr>
          <p:cNvSpPr>
            <a:spLocks noGrp="1"/>
          </p:cNvSpPr>
          <p:nvPr>
            <p:ph type="body" sz="quarter" idx="26" hasCustomPrompt="1"/>
          </p:nvPr>
        </p:nvSpPr>
        <p:spPr>
          <a:xfrm>
            <a:off x="772884" y="358916"/>
            <a:ext cx="2023892" cy="1419083"/>
          </a:xfrm>
        </p:spPr>
        <p:txBody>
          <a:bodyPr anchor="t"/>
          <a:lstStyle>
            <a:lvl1pPr marL="0" indent="0">
              <a:spcBef>
                <a:spcPts val="0"/>
              </a:spcBef>
              <a:spcAft>
                <a:spcPts val="0"/>
              </a:spcAft>
              <a:buNone/>
              <a:defRPr sz="19200" b="0" i="0">
                <a:solidFill>
                  <a:schemeClr val="tx2"/>
                </a:solidFill>
                <a:latin typeface="Georgia Pro" panose="02040502050405020303" pitchFamily="18" charset="0"/>
              </a:defRPr>
            </a:lvl1pPr>
          </a:lstStyle>
          <a:p>
            <a:pPr lvl="0"/>
            <a:r>
              <a:rPr lang="en-GB" dirty="0"/>
              <a:t>“</a:t>
            </a:r>
          </a:p>
        </p:txBody>
      </p:sp>
      <p:sp>
        <p:nvSpPr>
          <p:cNvPr id="5" name="Text Placeholder 23">
            <a:extLst>
              <a:ext uri="{FF2B5EF4-FFF2-40B4-BE49-F238E27FC236}">
                <a16:creationId xmlns:a16="http://schemas.microsoft.com/office/drawing/2014/main" id="{8A771E8A-8B2A-ED69-3AEC-E5AEDB16F0EE}"/>
              </a:ext>
              <a:ext uri="{C183D7F6-B498-43B3-948B-1728B52AA6E4}">
                <adec:decorative xmlns:adec="http://schemas.microsoft.com/office/drawing/2017/decorative" val="0"/>
              </a:ext>
            </a:extLst>
          </p:cNvPr>
          <p:cNvSpPr>
            <a:spLocks noGrp="1"/>
          </p:cNvSpPr>
          <p:nvPr>
            <p:ph type="body" sz="quarter" idx="25" hasCustomPrompt="1"/>
          </p:nvPr>
        </p:nvSpPr>
        <p:spPr>
          <a:xfrm>
            <a:off x="864959" y="1958113"/>
            <a:ext cx="7524979" cy="2721927"/>
          </a:xfrm>
        </p:spPr>
        <p:txBody>
          <a:bodyPr/>
          <a:lstStyle>
            <a:lvl1pPr marL="0" indent="0">
              <a:buNone/>
              <a:defRPr sz="4800" b="0" i="0">
                <a:latin typeface="Georgia Pro" panose="02040502050405020303" pitchFamily="18" charset="0"/>
              </a:defRPr>
            </a:lvl1pPr>
          </a:lstStyle>
          <a:p>
            <a:pPr lvl="0"/>
            <a:r>
              <a:rPr lang="en-GB" dirty="0"/>
              <a:t>Quote goes here.</a:t>
            </a:r>
          </a:p>
        </p:txBody>
      </p:sp>
      <p:sp>
        <p:nvSpPr>
          <p:cNvPr id="15" name="SmartArt Placeholder 13">
            <a:extLst>
              <a:ext uri="{FF2B5EF4-FFF2-40B4-BE49-F238E27FC236}">
                <a16:creationId xmlns:a16="http://schemas.microsoft.com/office/drawing/2014/main" id="{C17B20F9-AA7C-A405-6236-9619CB287E6A}"/>
              </a:ext>
              <a:ext uri="{C183D7F6-B498-43B3-948B-1728B52AA6E4}">
                <adec:decorative xmlns:adec="http://schemas.microsoft.com/office/drawing/2017/decorative" val="0"/>
              </a:ext>
            </a:extLst>
          </p:cNvPr>
          <p:cNvSpPr>
            <a:spLocks noGrp="1"/>
          </p:cNvSpPr>
          <p:nvPr>
            <p:ph type="dgm" sz="quarter" idx="34"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273647F7-B9AC-34AD-37A2-51B8AB0D5811}"/>
              </a:ext>
              <a:ext uri="{C183D7F6-B498-43B3-948B-1728B52AA6E4}">
                <adec:decorative xmlns:adec="http://schemas.microsoft.com/office/drawing/2017/decorative" val="0"/>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10058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4648CD8-B307-812B-5BD0-91AA365C73D1}"/>
              </a:ext>
            </a:extLst>
          </p:cNvPr>
          <p:cNvSpPr>
            <a:spLocks noGrp="1"/>
          </p:cNvSpPr>
          <p:nvPr>
            <p:ph type="media" sz="quarter" idx="13"/>
          </p:nvPr>
        </p:nvSpPr>
        <p:spPr>
          <a:xfrm>
            <a:off x="0" y="0"/>
            <a:ext cx="12192000" cy="6858000"/>
          </a:xfrm>
        </p:spPr>
        <p:txBody>
          <a:bodyPr/>
          <a:lstStyle/>
          <a:p>
            <a:r>
              <a:rPr lang="en-GB"/>
              <a:t>Click icon to add media</a:t>
            </a:r>
            <a:endParaRPr lang="en-US"/>
          </a:p>
        </p:txBody>
      </p:sp>
      <p:sp>
        <p:nvSpPr>
          <p:cNvPr id="4" name="Date Placeholder 8">
            <a:extLst>
              <a:ext uri="{FF2B5EF4-FFF2-40B4-BE49-F238E27FC236}">
                <a16:creationId xmlns:a16="http://schemas.microsoft.com/office/drawing/2014/main" id="{2B2A75B8-AC69-234D-6453-3F51196FB90B}"/>
              </a:ext>
            </a:extLst>
          </p:cNvPr>
          <p:cNvSpPr>
            <a:spLocks noGrp="1"/>
          </p:cNvSpPr>
          <p:nvPr>
            <p:ph type="dt" sz="half" idx="10"/>
          </p:nvPr>
        </p:nvSpPr>
        <p:spPr>
          <a:xfrm>
            <a:off x="994845" y="6437115"/>
            <a:ext cx="1275686" cy="123111"/>
          </a:xfrm>
        </p:spPr>
        <p:txBody>
          <a:bodyPr/>
          <a:lstStyle/>
          <a:p>
            <a:fld id="{652BD6B2-147A-4042-9CBA-A712275A0170}" type="datetime1">
              <a:rPr lang="en-US" smtClean="0"/>
              <a:t>3/20/2025</a:t>
            </a:fld>
            <a:endParaRPr lang="en-US" dirty="0"/>
          </a:p>
        </p:txBody>
      </p:sp>
      <p:sp>
        <p:nvSpPr>
          <p:cNvPr id="5" name="Footer Placeholder 9">
            <a:extLst>
              <a:ext uri="{FF2B5EF4-FFF2-40B4-BE49-F238E27FC236}">
                <a16:creationId xmlns:a16="http://schemas.microsoft.com/office/drawing/2014/main" id="{D1F90C88-74CB-BCA1-B76D-286F3EBEEED3}"/>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Slide Number Placeholder 10">
            <a:extLst>
              <a:ext uri="{FF2B5EF4-FFF2-40B4-BE49-F238E27FC236}">
                <a16:creationId xmlns:a16="http://schemas.microsoft.com/office/drawing/2014/main" id="{85104006-7F28-1301-537B-8A442233737F}"/>
              </a:ext>
            </a:extLst>
          </p:cNvPr>
          <p:cNvSpPr>
            <a:spLocks noGrp="1"/>
          </p:cNvSpPr>
          <p:nvPr>
            <p:ph type="sldNum" sz="quarter" idx="12"/>
          </p:nvPr>
        </p:nvSpPr>
        <p:spPr>
          <a:xfrm>
            <a:off x="485747" y="6437115"/>
            <a:ext cx="509098" cy="123111"/>
          </a:xfrm>
        </p:spPr>
        <p:txBody>
          <a:bodyPr/>
          <a:lstStyle/>
          <a:p>
            <a:fld id="{F1BC30E3-FFE5-4B91-AA19-87A149EBB9EE}" type="slidenum">
              <a:rPr lang="en-GB" smtClean="0"/>
              <a:pPr/>
              <a:t>‹#›</a:t>
            </a:fld>
            <a:endParaRPr lang="en-GB" dirty="0"/>
          </a:p>
        </p:txBody>
      </p:sp>
      <p:sp>
        <p:nvSpPr>
          <p:cNvPr id="12" name="SmartArt Placeholder 13">
            <a:extLst>
              <a:ext uri="{FF2B5EF4-FFF2-40B4-BE49-F238E27FC236}">
                <a16:creationId xmlns:a16="http://schemas.microsoft.com/office/drawing/2014/main" id="{C1050600-C16E-B87E-A2FD-AE302C51009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3" name="SmartArt Placeholder 14">
            <a:extLst>
              <a:ext uri="{FF2B5EF4-FFF2-40B4-BE49-F238E27FC236}">
                <a16:creationId xmlns:a16="http://schemas.microsoft.com/office/drawing/2014/main" id="{2358EBAA-AAE1-278D-A8F7-2D66E11CDE43}"/>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3774508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80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pic>
        <p:nvPicPr>
          <p:cNvPr id="23" name="Background" descr="A blurry image of a rainbow&#10;&#10;Description automatically generated">
            <a:extLst>
              <a:ext uri="{FF2B5EF4-FFF2-40B4-BE49-F238E27FC236}">
                <a16:creationId xmlns:a16="http://schemas.microsoft.com/office/drawing/2014/main" id="{C586CC36-CAC3-0258-347D-5742F734B09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A737E0F-51BB-447A-A653-EE112BB6663D}"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6">
            <a:extLst>
              <a:ext uri="{FF2B5EF4-FFF2-40B4-BE49-F238E27FC236}">
                <a16:creationId xmlns:a16="http://schemas.microsoft.com/office/drawing/2014/main" id="{B387BF89-2CF2-833C-F3D8-A6095E99E2E6}"/>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mj-lt"/>
              </a:defRPr>
            </a:lvl1pPr>
            <a:lvl2pPr marL="252000" indent="0" algn="ctr">
              <a:buNone/>
              <a:defRPr/>
            </a:lvl2pPr>
            <a:lvl3pPr algn="ctr">
              <a:defRPr/>
            </a:lvl3pPr>
            <a:lvl4pPr algn="ctr">
              <a:defRPr/>
            </a:lvl4pPr>
            <a:lvl5pPr algn="ctr">
              <a:defRPr/>
            </a:lvl5pPr>
          </a:lstStyle>
          <a:p>
            <a:pPr lvl="0"/>
            <a:r>
              <a:rPr lang="en-GB" dirty="0"/>
              <a:t>000</a:t>
            </a:r>
          </a:p>
        </p:txBody>
      </p:sp>
      <p:sp>
        <p:nvSpPr>
          <p:cNvPr id="15" name="Text Placeholder 6">
            <a:extLst>
              <a:ext uri="{FF2B5EF4-FFF2-40B4-BE49-F238E27FC236}">
                <a16:creationId xmlns:a16="http://schemas.microsoft.com/office/drawing/2014/main" id="{C808AA70-A8F5-B52B-A33E-3456242455EC}"/>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6" name="Text Placeholder 6">
            <a:extLst>
              <a:ext uri="{FF2B5EF4-FFF2-40B4-BE49-F238E27FC236}">
                <a16:creationId xmlns:a16="http://schemas.microsoft.com/office/drawing/2014/main" id="{9EACB69D-0795-B94F-58F7-2F354BB47D51}"/>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mj-lt"/>
              </a:defRPr>
            </a:lvl1pPr>
            <a:lvl2pPr algn="ctr">
              <a:defRPr/>
            </a:lvl2pPr>
            <a:lvl3pPr algn="ctr">
              <a:defRPr/>
            </a:lvl3pPr>
            <a:lvl4pPr algn="ctr">
              <a:defRPr/>
            </a:lvl4pPr>
            <a:lvl5pPr algn="ctr">
              <a:defRPr/>
            </a:lvl5pPr>
          </a:lstStyle>
          <a:p>
            <a:pPr lvl="0"/>
            <a:r>
              <a:rPr lang="en-GB" dirty="0"/>
              <a:t>000</a:t>
            </a:r>
          </a:p>
        </p:txBody>
      </p:sp>
      <p:sp>
        <p:nvSpPr>
          <p:cNvPr id="17" name="Text Placeholder 9">
            <a:extLst>
              <a:ext uri="{FF2B5EF4-FFF2-40B4-BE49-F238E27FC236}">
                <a16:creationId xmlns:a16="http://schemas.microsoft.com/office/drawing/2014/main" id="{A977ACC9-4278-37A3-C20C-7458A96B9500}"/>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9">
            <a:extLst>
              <a:ext uri="{FF2B5EF4-FFF2-40B4-BE49-F238E27FC236}">
                <a16:creationId xmlns:a16="http://schemas.microsoft.com/office/drawing/2014/main" id="{4CDE11A7-CFD5-0BCE-E9EB-82E096168296}"/>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9">
            <a:extLst>
              <a:ext uri="{FF2B5EF4-FFF2-40B4-BE49-F238E27FC236}">
                <a16:creationId xmlns:a16="http://schemas.microsoft.com/office/drawing/2014/main" id="{53FBCF7B-885D-438B-8ADE-568707D41F47}"/>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4">
            <a:extLst>
              <a:ext uri="{FF2B5EF4-FFF2-40B4-BE49-F238E27FC236}">
                <a16:creationId xmlns:a16="http://schemas.microsoft.com/office/drawing/2014/main" id="{D35D28B5-B927-1D64-2A2C-CAE9617F720C}"/>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041E794A-5BA9-0AEB-B69E-BDD517FE038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47E89372-29EB-BAE0-BD25-5DCA52F7BAD6}"/>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976A4CC0-A57B-68E6-0F76-F1A6D82EF66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451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pic>
        <p:nvPicPr>
          <p:cNvPr id="20" name="Background" descr="A bright light in the dark&#10;&#10;Description automatically generated">
            <a:extLst>
              <a:ext uri="{FF2B5EF4-FFF2-40B4-BE49-F238E27FC236}">
                <a16:creationId xmlns:a16="http://schemas.microsoft.com/office/drawing/2014/main" id="{637E6C91-FD1F-3802-3EB8-7D594FFF35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3827" y="369888"/>
            <a:ext cx="11224347" cy="47089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0694DCED-0DBB-457D-A20C-23B40B002B03}"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9" name="Media Placeholder 11">
            <a:extLst>
              <a:ext uri="{FF2B5EF4-FFF2-40B4-BE49-F238E27FC236}">
                <a16:creationId xmlns:a16="http://schemas.microsoft.com/office/drawing/2014/main" id="{B97339DA-6D1A-73DA-1D4D-62D37C6FF51E}"/>
              </a:ext>
            </a:extLst>
          </p:cNvPr>
          <p:cNvSpPr>
            <a:spLocks noGrp="1"/>
          </p:cNvSpPr>
          <p:nvPr>
            <p:ph type="media" sz="quarter" idx="13"/>
          </p:nvPr>
        </p:nvSpPr>
        <p:spPr>
          <a:xfrm>
            <a:off x="483827" y="1411287"/>
            <a:ext cx="8160263" cy="4638675"/>
          </a:xfrm>
        </p:spPr>
        <p:txBody>
          <a:bodyPr/>
          <a:lstStyle/>
          <a:p>
            <a:r>
              <a:rPr lang="en-US"/>
              <a:t>Click icon to add media</a:t>
            </a:r>
            <a:endParaRPr lang="en-US" dirty="0"/>
          </a:p>
        </p:txBody>
      </p:sp>
      <p:sp>
        <p:nvSpPr>
          <p:cNvPr id="18" name="Text Placeholder 13">
            <a:extLst>
              <a:ext uri="{FF2B5EF4-FFF2-40B4-BE49-F238E27FC236}">
                <a16:creationId xmlns:a16="http://schemas.microsoft.com/office/drawing/2014/main" id="{1E260C28-CF82-AB16-FC6C-EC53C011315E}"/>
              </a:ext>
            </a:extLst>
          </p:cNvPr>
          <p:cNvSpPr>
            <a:spLocks noGrp="1"/>
          </p:cNvSpPr>
          <p:nvPr>
            <p:ph type="body" sz="quarter" idx="14"/>
          </p:nvPr>
        </p:nvSpPr>
        <p:spPr>
          <a:xfrm>
            <a:off x="8902936"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Logo">
            <a:extLst>
              <a:ext uri="{FF2B5EF4-FFF2-40B4-BE49-F238E27FC236}">
                <a16:creationId xmlns:a16="http://schemas.microsoft.com/office/drawing/2014/main" id="{35A31772-E4C2-BB70-6831-1ABF28FD7A77}"/>
              </a:ext>
            </a:extLst>
          </p:cNvPr>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D57B9AE-D53A-D4F0-3B7F-B81EBF5E0085}"/>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130E49FD-7AF1-7B62-0761-FF4FF1264371}"/>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16E608EC-B7D8-A3B6-E4F4-28E79663F16F}"/>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7875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8" name="Picture 7" descr="A yellow and black light&#10;&#10;Description automatically generated with medium confidence">
            <a:extLst>
              <a:ext uri="{FF2B5EF4-FFF2-40B4-BE49-F238E27FC236}">
                <a16:creationId xmlns:a16="http://schemas.microsoft.com/office/drawing/2014/main" id="{48DB6F09-4360-87F8-7045-768BF3144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00" cy="6858675"/>
          </a:xfrm>
          <a:prstGeom prst="rect">
            <a:avLst/>
          </a:prstGeom>
        </p:spPr>
      </p:pic>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A9720929-5949-4EB6-9189-DC8645E04D94}" type="datetime1">
              <a:rPr lang="en-US" smtClean="0"/>
              <a:t>3/20/2025</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0" name="Text Placeholder 9">
            <a:extLst>
              <a:ext uri="{FF2B5EF4-FFF2-40B4-BE49-F238E27FC236}">
                <a16:creationId xmlns:a16="http://schemas.microsoft.com/office/drawing/2014/main" id="{8EC20394-F6AE-DC91-F7F3-91384D375648}"/>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1" name="Text Placeholder 9">
            <a:extLst>
              <a:ext uri="{FF2B5EF4-FFF2-40B4-BE49-F238E27FC236}">
                <a16:creationId xmlns:a16="http://schemas.microsoft.com/office/drawing/2014/main" id="{F8C26B76-6BF1-741E-77C9-1AE58FAA9D3D}"/>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3" name="Text Placeholder 9">
            <a:extLst>
              <a:ext uri="{FF2B5EF4-FFF2-40B4-BE49-F238E27FC236}">
                <a16:creationId xmlns:a16="http://schemas.microsoft.com/office/drawing/2014/main" id="{B5250BC2-E0E2-741C-128C-67991E7FE31C}"/>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7" name="Text Placeholder 9">
            <a:extLst>
              <a:ext uri="{FF2B5EF4-FFF2-40B4-BE49-F238E27FC236}">
                <a16:creationId xmlns:a16="http://schemas.microsoft.com/office/drawing/2014/main" id="{BAB1B720-8C35-31CC-E8BA-A24F76EC23C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9" name="Text Placeholder 9">
            <a:extLst>
              <a:ext uri="{FF2B5EF4-FFF2-40B4-BE49-F238E27FC236}">
                <a16:creationId xmlns:a16="http://schemas.microsoft.com/office/drawing/2014/main" id="{A9756EF2-9996-0FB9-D7B0-C8F68A711B3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2" name="Text Placeholder 9">
            <a:extLst>
              <a:ext uri="{FF2B5EF4-FFF2-40B4-BE49-F238E27FC236}">
                <a16:creationId xmlns:a16="http://schemas.microsoft.com/office/drawing/2014/main" id="{EBDC17D8-DC6B-1BF9-23DC-FF6D20C0FD02}"/>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4" name="Text Placeholder 9">
            <a:extLst>
              <a:ext uri="{FF2B5EF4-FFF2-40B4-BE49-F238E27FC236}">
                <a16:creationId xmlns:a16="http://schemas.microsoft.com/office/drawing/2014/main" id="{FDE2BFA5-8DD3-AAE2-BA88-2C21E5EA3829}"/>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5" name="Text Placeholder 9">
            <a:extLst>
              <a:ext uri="{FF2B5EF4-FFF2-40B4-BE49-F238E27FC236}">
                <a16:creationId xmlns:a16="http://schemas.microsoft.com/office/drawing/2014/main" id="{A6334C15-AC9A-3BC9-AC49-BB8588AC064E}"/>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4" name="Picture Placeholder 12">
            <a:extLst>
              <a:ext uri="{FF2B5EF4-FFF2-40B4-BE49-F238E27FC236}">
                <a16:creationId xmlns:a16="http://schemas.microsoft.com/office/drawing/2014/main" id="{0BA6537A-D367-6DF9-2A2C-F0EF216DD535}"/>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1ABE1BD9-533C-1930-8960-4BAE5CA74634}"/>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6" name="Picture Placeholder 12">
            <a:extLst>
              <a:ext uri="{FF2B5EF4-FFF2-40B4-BE49-F238E27FC236}">
                <a16:creationId xmlns:a16="http://schemas.microsoft.com/office/drawing/2014/main" id="{EFFEBD01-EBC9-7BDA-3CC5-39B4C8203AAA}"/>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7" name="Picture Placeholder 12">
            <a:extLst>
              <a:ext uri="{FF2B5EF4-FFF2-40B4-BE49-F238E27FC236}">
                <a16:creationId xmlns:a16="http://schemas.microsoft.com/office/drawing/2014/main" id="{38869CAE-EFD2-4214-1658-F59F26B22258}"/>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grpSp>
        <p:nvGrpSpPr>
          <p:cNvPr id="13" name="Logo">
            <a:extLst>
              <a:ext uri="{FF2B5EF4-FFF2-40B4-BE49-F238E27FC236}">
                <a16:creationId xmlns:a16="http://schemas.microsoft.com/office/drawing/2014/main" id="{EB1712DB-44E3-F1E8-EE98-F386A5DBCFB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2FA99ABD-7D1B-8F65-C9CB-2CBCEBD94E69}"/>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025AE411-6530-3204-66E5-2472998CA5C4}"/>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8FBCF87D-7239-07DB-2566-2B574AA52E9E}"/>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60417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A black background with yellow and green light&#10;&#10;Description automatically generated">
            <a:extLst>
              <a:ext uri="{FF2B5EF4-FFF2-40B4-BE49-F238E27FC236}">
                <a16:creationId xmlns:a16="http://schemas.microsoft.com/office/drawing/2014/main" id="{E292F2D6-66C2-B22A-7FFF-05A7B35054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1"/>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EBD291FF-4B20-4E11-BD81-68CF223AE6E2}" type="datetime1">
              <a:rPr lang="en-US" smtClean="0"/>
              <a:t>3/20/2025</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grpSp>
        <p:nvGrpSpPr>
          <p:cNvPr id="11" name="Logo">
            <a:extLst>
              <a:ext uri="{FF2B5EF4-FFF2-40B4-BE49-F238E27FC236}">
                <a16:creationId xmlns:a16="http://schemas.microsoft.com/office/drawing/2014/main" id="{D638B96B-B381-0A4A-9C03-FAEA8FCC0C3A}"/>
              </a:ext>
            </a:extLst>
          </p:cNvPr>
          <p:cNvGrpSpPr/>
          <p:nvPr userDrawn="1"/>
        </p:nvGrpSpPr>
        <p:grpSpPr bwMode="black">
          <a:xfrm>
            <a:off x="11623900" y="6276977"/>
            <a:ext cx="346158" cy="355219"/>
            <a:chOff x="7110" y="4004"/>
            <a:chExt cx="191" cy="196"/>
          </a:xfrm>
        </p:grpSpPr>
        <p:sp>
          <p:nvSpPr>
            <p:cNvPr id="12" name="Freeform 5">
              <a:extLst>
                <a:ext uri="{FF2B5EF4-FFF2-40B4-BE49-F238E27FC236}">
                  <a16:creationId xmlns:a16="http://schemas.microsoft.com/office/drawing/2014/main" id="{F93FF753-4D01-4602-8217-3FFCC28BA2A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6">
              <a:extLst>
                <a:ext uri="{FF2B5EF4-FFF2-40B4-BE49-F238E27FC236}">
                  <a16:creationId xmlns:a16="http://schemas.microsoft.com/office/drawing/2014/main" id="{E36D5F7D-FB28-AFA3-2358-69211F54C147}"/>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82505B87-640B-2273-C7C7-DB96614AC411}"/>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7646650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slideLayout" Target="../slideLayouts/slideLayout49.xml"/><Relationship Id="rId18" Type="http://schemas.openxmlformats.org/officeDocument/2006/relationships/slideLayout" Target="../slideLayouts/slideLayout50.xml"/><Relationship Id="rId19" Type="http://schemas.openxmlformats.org/officeDocument/2006/relationships/slideLayout" Target="../slideLayouts/slideLayout51.xml"/><Relationship Id="rId20" Type="http://schemas.openxmlformats.org/officeDocument/2006/relationships/slideLayout" Target="../slideLayouts/slideLayout52.xml"/><Relationship Id="rId21" Type="http://schemas.openxmlformats.org/officeDocument/2006/relationships/slideLayout" Target="../slideLayouts/slideLayout53.xml"/><Relationship Id="rId22" Type="http://schemas.openxmlformats.org/officeDocument/2006/relationships/slideLayout" Target="../slideLayouts/slideLayout54.xml"/><Relationship Id="rId23" Type="http://schemas.openxmlformats.org/officeDocument/2006/relationships/slideLayout" Target="../slideLayouts/slideLayout55.xml"/><Relationship Id="rId24" Type="http://schemas.openxmlformats.org/officeDocument/2006/relationships/slideLayout" Target="../slideLayouts/slideLayout56.xml"/><Relationship Id="rId25" Type="http://schemas.openxmlformats.org/officeDocument/2006/relationships/slideLayout" Target="../slideLayouts/slideLayout57.xml"/><Relationship Id="rId2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3827" y="369888"/>
            <a:ext cx="11224347" cy="47089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4D35571C-79AE-4364-8711-229A3604333E}" type="datetime1">
              <a:rPr lang="en-US" smtClean="0"/>
              <a:t>3/20/2025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833762580"/>
      </p:ext>
    </p:extLst>
  </p:cSld>
  <p:clrMap bg1="lt1" tx1="dk1" bg2="lt2" tx2="dk2" accent1="accent1" accent2="accent2" accent3="accent3" accent4="accent4" accent5="accent5" accent6="accent6" hlink="hlink" folHlink="folHlink"/>
  <p:sldLayoutIdLst>
    <p:sldLayoutId id="2147484039" r:id="rId1"/>
    <p:sldLayoutId id="2147484006" r:id="rId2"/>
    <p:sldLayoutId id="2147484000" r:id="rId3"/>
    <p:sldLayoutId id="2147484042" r:id="rId4"/>
    <p:sldLayoutId id="2147483998" r:id="rId5"/>
    <p:sldLayoutId id="2147484043" r:id="rId6"/>
    <p:sldLayoutId id="2147484206" r:id="rId7"/>
    <p:sldLayoutId id="2147484161" r:id="rId8"/>
    <p:sldLayoutId id="2147483975" r:id="rId9"/>
    <p:sldLayoutId id="2147484209" r:id="rId10"/>
    <p:sldLayoutId id="2147484210" r:id="rId1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47" pos="7378" userDrawn="1">
          <p15:clr>
            <a:srgbClr val="F26B43"/>
          </p15:clr>
        </p15:guide>
        <p15:guide id="55" orient="horz" pos="890" userDrawn="1">
          <p15:clr>
            <a:srgbClr val="F26B43"/>
          </p15:clr>
        </p15:guide>
        <p15:guide id="58" orient="horz" pos="527" userDrawn="1">
          <p15:clr>
            <a:srgbClr val="F26B43"/>
          </p15:clr>
        </p15:guide>
        <p15:guide id="78" orient="horz" pos="3838" userDrawn="1">
          <p15:clr>
            <a:srgbClr val="F26B43"/>
          </p15:clr>
        </p15:guide>
        <p15:guide id="79" orient="horz" pos="2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8871E53D-EDC0-4486-915E-BB4E0FAB6099}" type="datetime1">
              <a:rPr lang="en-US" smtClean="0"/>
              <a:t>3/20/2025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01247033"/>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52" orient="horz" pos="527" userDrawn="1">
          <p15:clr>
            <a:srgbClr val="F26B43"/>
          </p15:clr>
        </p15:guide>
        <p15:guide id="53" pos="7378" userDrawn="1">
          <p15:clr>
            <a:srgbClr val="F26B43"/>
          </p15:clr>
        </p15:guide>
        <p15:guide id="54" orient="horz" pos="3838" userDrawn="1">
          <p15:clr>
            <a:srgbClr val="F26B43"/>
          </p15:clr>
        </p15:guide>
        <p15:guide id="55" orient="horz" pos="890" userDrawn="1">
          <p15:clr>
            <a:srgbClr val="F26B43"/>
          </p15:clr>
        </p15:guide>
        <p15:guide id="56" orient="horz" pos="21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82588"/>
            <a:ext cx="11224347" cy="638175"/>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16pt</a:t>
            </a:r>
          </a:p>
          <a:p>
            <a:pPr lvl="1"/>
            <a:r>
              <a:rPr lang="en-US" dirty="0"/>
              <a:t>Second level text style </a:t>
            </a:r>
            <a:r>
              <a:rPr lang="en-US" dirty="0" err="1"/>
              <a:t>EYInterstate</a:t>
            </a:r>
            <a:r>
              <a:rPr lang="en-US" dirty="0"/>
              <a:t> Light 16pt</a:t>
            </a:r>
          </a:p>
          <a:p>
            <a:pPr lvl="2"/>
            <a:r>
              <a:rPr lang="en-US" dirty="0"/>
              <a:t>Third level text style </a:t>
            </a:r>
            <a:r>
              <a:rPr lang="en-US" dirty="0" err="1"/>
              <a:t>EYInterstate</a:t>
            </a:r>
            <a:r>
              <a:rPr lang="en-US" dirty="0"/>
              <a:t> Light 14pt</a:t>
            </a:r>
          </a:p>
          <a:p>
            <a:pPr lvl="3"/>
            <a:r>
              <a:rPr lang="en-US" dirty="0"/>
              <a:t>Fourth level text style </a:t>
            </a:r>
            <a:r>
              <a:rPr lang="en-US" dirty="0" err="1"/>
              <a:t>EYInterstate</a:t>
            </a:r>
            <a:r>
              <a:rPr lang="en-US" dirty="0"/>
              <a:t> Light 14pt</a:t>
            </a:r>
          </a:p>
          <a:p>
            <a:pPr lvl="4"/>
            <a:r>
              <a:rPr lang="en-US" dirty="0"/>
              <a:t>Fifth level text style </a:t>
            </a:r>
            <a:r>
              <a:rPr lang="en-US" dirty="0" err="1"/>
              <a:t>EYInterstate</a:t>
            </a:r>
            <a:r>
              <a:rPr lang="en-US" dirty="0"/>
              <a:t> Light 12pt</a:t>
            </a:r>
          </a:p>
          <a:p>
            <a:pPr lvl="5"/>
            <a:r>
              <a:rPr lang="en-US" dirty="0"/>
              <a:t>Sixth level text style </a:t>
            </a:r>
            <a:r>
              <a:rPr lang="en-US" dirty="0" err="1"/>
              <a:t>EYInterstate</a:t>
            </a:r>
            <a:r>
              <a:rPr lang="en-US" dirty="0"/>
              <a:t> Light 12pt</a:t>
            </a:r>
          </a:p>
          <a:p>
            <a:pPr lvl="6"/>
            <a:r>
              <a:rPr lang="en-US" dirty="0"/>
              <a:t>Seventh level text style </a:t>
            </a:r>
            <a:r>
              <a:rPr lang="en-US" dirty="0" err="1"/>
              <a:t>EYInterstate</a:t>
            </a:r>
            <a:r>
              <a:rPr lang="en-US" dirty="0"/>
              <a:t> Light 11pt</a:t>
            </a:r>
          </a:p>
          <a:p>
            <a:pPr lvl="7"/>
            <a:r>
              <a:rPr lang="en-US" dirty="0"/>
              <a:t>Eighth level text style </a:t>
            </a:r>
            <a:r>
              <a:rPr lang="en-US" dirty="0" err="1"/>
              <a:t>EYInterstate</a:t>
            </a:r>
            <a:r>
              <a:rPr lang="en-US" dirty="0"/>
              <a:t> Light 10pt</a:t>
            </a:r>
          </a:p>
          <a:p>
            <a:pPr lvl="8"/>
            <a:r>
              <a:rPr lang="en-US" dirty="0"/>
              <a:t>Nineth level text style </a:t>
            </a:r>
            <a:r>
              <a:rPr lang="en-US" dirty="0" err="1"/>
              <a:t>EYInterstate</a:t>
            </a:r>
            <a:r>
              <a:rPr lang="en-US" dirty="0"/>
              <a:t> Light 20pt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57CFB5D-D3F0-49E7-BBF9-DF206229E077}" type="datetime1">
              <a:rPr lang="en-US" smtClean="0"/>
              <a:t>3/20/2025</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924229438"/>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95" r:id="rId4"/>
    <p:sldLayoutId id="2147484099" r:id="rId5"/>
    <p:sldLayoutId id="2147484089" r:id="rId6"/>
    <p:sldLayoutId id="2147484090" r:id="rId7"/>
    <p:sldLayoutId id="2147484096" r:id="rId8"/>
    <p:sldLayoutId id="2147484097" r:id="rId9"/>
    <p:sldLayoutId id="2147484092" r:id="rId10"/>
    <p:sldLayoutId id="2147484100" r:id="rId11"/>
    <p:sldLayoutId id="2147484094" r:id="rId12"/>
  </p:sldLayoutIdLst>
  <p:hf hdr="0"/>
  <p:txStyles>
    <p:titleStyle>
      <a:lvl1pPr algn="l" defTabSz="914400" rtl="0" eaLnBrk="1" latinLnBrk="0" hangingPunct="1">
        <a:lnSpc>
          <a:spcPct val="85000"/>
        </a:lnSpc>
        <a:spcBef>
          <a:spcPct val="0"/>
        </a:spcBef>
        <a:buNone/>
        <a:defRPr sz="24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4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0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3" pos="302" userDrawn="1">
          <p15:clr>
            <a:srgbClr val="F26B43"/>
          </p15:clr>
        </p15:guide>
        <p15:guide id="45" pos="7378" userDrawn="1">
          <p15:clr>
            <a:srgbClr val="F26B43"/>
          </p15:clr>
        </p15:guide>
        <p15:guide id="58" orient="horz" pos="663" userDrawn="1">
          <p15:clr>
            <a:srgbClr val="F26B43"/>
          </p15:clr>
        </p15:guide>
        <p15:guide id="59" orient="horz" pos="255" userDrawn="1">
          <p15:clr>
            <a:srgbClr val="F26B43"/>
          </p15:clr>
        </p15:guide>
        <p15:guide id="60" orient="horz" pos="890" userDrawn="1">
          <p15:clr>
            <a:srgbClr val="F26B43"/>
          </p15:clr>
        </p15:guide>
        <p15:guide id="61" orient="horz" pos="383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3/20/2025</a:t>
            </a:fld>
            <a:endParaRPr lang="en-US" dirty="0"/>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3990626545"/>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8" r:id="rId3"/>
    <p:sldLayoutId id="2147484153" r:id="rId4"/>
    <p:sldLayoutId id="2147484154" r:id="rId5"/>
    <p:sldLayoutId id="2147484116" r:id="rId6"/>
    <p:sldLayoutId id="2147484117" r:id="rId7"/>
    <p:sldLayoutId id="2147484118" r:id="rId8"/>
    <p:sldLayoutId id="2147484111" r:id="rId9"/>
    <p:sldLayoutId id="2147484112" r:id="rId10"/>
    <p:sldLayoutId id="2147484113" r:id="rId11"/>
    <p:sldLayoutId id="2147484114" r:id="rId12"/>
    <p:sldLayoutId id="2147484079" r:id="rId13"/>
    <p:sldLayoutId id="2147484080" r:id="rId14"/>
    <p:sldLayoutId id="2147484082" r:id="rId15"/>
    <p:sldLayoutId id="2147484083" r:id="rId16"/>
    <p:sldLayoutId id="2147484081" r:id="rId17"/>
    <p:sldLayoutId id="2147484155" r:id="rId18"/>
    <p:sldLayoutId id="2147484004" r:id="rId19"/>
    <p:sldLayoutId id="2147483984" r:id="rId20"/>
    <p:sldLayoutId id="2147484041" r:id="rId21"/>
    <p:sldLayoutId id="2147484084" r:id="rId22"/>
    <p:sldLayoutId id="2147484028" r:id="rId23"/>
    <p:sldLayoutId id="2147484014" r:id="rId24"/>
    <p:sldLayoutId id="2147484019" r:id="rId25"/>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userDrawn="1">
          <p15:clr>
            <a:srgbClr val="F26B43"/>
          </p15:clr>
        </p15:guide>
        <p15:guide id="35" pos="302" userDrawn="1">
          <p15:clr>
            <a:srgbClr val="F26B43"/>
          </p15:clr>
        </p15:guide>
        <p15:guide id="36" orient="horz" pos="210" userDrawn="1">
          <p15:clr>
            <a:srgbClr val="F26B43"/>
          </p15:clr>
        </p15:guide>
        <p15:guide id="37" orient="horz" pos="527" userDrawn="1">
          <p15:clr>
            <a:srgbClr val="F26B43"/>
          </p15:clr>
        </p15:guide>
        <p15:guide id="38" orient="horz" pos="890" userDrawn="1">
          <p15:clr>
            <a:srgbClr val="F26B43"/>
          </p15:clr>
        </p15:guide>
        <p15:guide id="39"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22547-1F20-AED6-77EE-830165B78DD1}"/>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4EC2BC8D-4534-6D15-2358-063C92612821}"/>
              </a:ext>
            </a:extLst>
          </p:cNvPr>
          <p:cNvSpPr>
            <a:spLocks noGrp="1"/>
          </p:cNvSpPr>
          <p:nvPr>
            <p:ph type="subTitle" idx="1"/>
          </p:nvPr>
        </p:nvSpPr>
        <p:spPr>
          <a:xfrm>
            <a:off x="888143" y="4180515"/>
            <a:ext cx="4907628" cy="511939"/>
          </a:xfrm>
        </p:spPr>
        <p:txBody>
          <a:bodyPr/>
          <a:lstStyle/>
          <a:p>
            <a:r>
              <a:rPr lang="en-US" sz="1800" dirty="0">
                <a:effectLst/>
                <a:latin typeface="EYInterstate Light" panose="02000506000000020004" pitchFamily="2" charset="0"/>
                <a:ea typeface="Times New Roman" panose="02020603050405020304" pitchFamily="18" charset="0"/>
                <a:cs typeface="Arial" panose="020B0604020202020204" pitchFamily="34" charset="0"/>
              </a:rPr>
              <a:t>Personal Income Tax and social security consequences </a:t>
            </a:r>
            <a:endParaRPr lang="en-US" dirty="0"/>
          </a:p>
        </p:txBody>
      </p:sp>
      <p:sp>
        <p:nvSpPr>
          <p:cNvPr id="10" name="Title 9">
            <a:extLst>
              <a:ext uri="{FF2B5EF4-FFF2-40B4-BE49-F238E27FC236}">
                <a16:creationId xmlns:a16="http://schemas.microsoft.com/office/drawing/2014/main" id="{BD4DF98C-AE82-1662-A850-B52C51845D51}"/>
              </a:ext>
            </a:extLst>
          </p:cNvPr>
          <p:cNvSpPr>
            <a:spLocks noGrp="1"/>
          </p:cNvSpPr>
          <p:nvPr>
            <p:ph type="title"/>
          </p:nvPr>
        </p:nvSpPr>
        <p:spPr>
          <a:xfrm>
            <a:off x="889762" y="2811735"/>
            <a:ext cx="4906009" cy="1654043"/>
          </a:xfrm>
        </p:spPr>
        <p:txBody>
          <a:bodyPr/>
          <a:lstStyle/>
          <a:p>
            <a:r>
              <a:t>Tax Residency</a:t>
            </a:r>
          </a:p>
        </p:txBody>
      </p:sp>
      <p:sp>
        <p:nvSpPr>
          <p:cNvPr id="6" name="Text Placeholder 5">
            <a:extLst>
              <a:ext uri="{FF2B5EF4-FFF2-40B4-BE49-F238E27FC236}">
                <a16:creationId xmlns:a16="http://schemas.microsoft.com/office/drawing/2014/main" id="{9FC68A1F-A66D-E21D-E901-121F3296B187}"/>
              </a:ext>
            </a:extLst>
          </p:cNvPr>
          <p:cNvSpPr>
            <a:spLocks noGrp="1"/>
          </p:cNvSpPr>
          <p:nvPr>
            <p:ph type="body" sz="quarter" idx="10"/>
          </p:nvPr>
        </p:nvSpPr>
        <p:spPr/>
        <p:txBody>
          <a:bodyPr/>
          <a:lstStyle/>
          <a:p>
            <a:r>
              <a:t>Overview of PIT and Social Security in Poland</a:t>
            </a:r>
          </a:p>
        </p:txBody>
      </p:sp>
    </p:spTree>
    <p:extLst>
      <p:ext uri="{BB962C8B-B14F-4D97-AF65-F5344CB8AC3E}">
        <p14:creationId xmlns:p14="http://schemas.microsoft.com/office/powerpoint/2010/main" val="35067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C0F2D9-589A-5443-F977-6038BD06B4BD}"/>
              </a:ext>
            </a:extLst>
          </p:cNvPr>
          <p:cNvSpPr>
            <a:spLocks noGrp="1"/>
          </p:cNvSpPr>
          <p:nvPr>
            <p:ph type="title"/>
          </p:nvPr>
        </p:nvSpPr>
        <p:spPr>
          <a:xfrm>
            <a:off x="485775" y="1970406"/>
            <a:ext cx="7394575" cy="2869882"/>
          </a:xfrm>
        </p:spPr>
        <p:txBody>
          <a:bodyPr/>
          <a:lstStyle/>
          <a:p>
            <a:r>
              <a:t>Background Information</a:t>
            </a:r>
          </a:p>
        </p:txBody>
      </p:sp>
      <p:sp>
        <p:nvSpPr>
          <p:cNvPr id="2" name="Date Placeholder 1">
            <a:extLst>
              <a:ext uri="{FF2B5EF4-FFF2-40B4-BE49-F238E27FC236}">
                <a16:creationId xmlns:a16="http://schemas.microsoft.com/office/drawing/2014/main" id="{18BF2C1F-53C3-B3B0-4A7B-B92089CDC5CB}"/>
              </a:ext>
            </a:extLst>
          </p:cNvPr>
          <p:cNvSpPr>
            <a:spLocks noGrp="1"/>
          </p:cNvSpPr>
          <p:nvPr>
            <p:ph type="dt" sz="half" idx="14"/>
          </p:nvPr>
        </p:nvSpPr>
        <p:spPr>
          <a:xfrm>
            <a:off x="994845" y="6437115"/>
            <a:ext cx="1275686" cy="123111"/>
          </a:xfrm>
        </p:spPr>
        <p:txBody>
          <a:bodyPr/>
          <a:lstStyle/>
          <a:p>
            <a:fld id="{0E644990-DD9B-4A65-A135-77A7DF8A915B}" type="datetime1">
              <a:rPr lang="en-US" smtClean="0"/>
              <a:t>3/20/2025</a:t>
            </a:fld>
            <a:endParaRPr lang="en-US" dirty="0"/>
          </a:p>
        </p:txBody>
      </p:sp>
      <p:sp>
        <p:nvSpPr>
          <p:cNvPr id="11" name="Footer Placeholder 10">
            <a:extLst>
              <a:ext uri="{FF2B5EF4-FFF2-40B4-BE49-F238E27FC236}">
                <a16:creationId xmlns:a16="http://schemas.microsoft.com/office/drawing/2014/main" id="{5925DD58-4974-549B-5F84-0ABC911DCE08}"/>
              </a:ext>
            </a:extLst>
          </p:cNvPr>
          <p:cNvSpPr>
            <a:spLocks noGrp="1"/>
          </p:cNvSpPr>
          <p:nvPr>
            <p:ph type="ftr" sz="quarter" idx="15"/>
          </p:nvPr>
        </p:nvSpPr>
        <p:spPr>
          <a:xfrm>
            <a:off x="2270531" y="6437115"/>
            <a:ext cx="3825470" cy="123111"/>
          </a:xfrm>
        </p:spPr>
        <p:txBody>
          <a:bodyPr/>
          <a:lstStyle/>
          <a:p>
            <a:r>
              <a:rPr lang="en-US" dirty="0"/>
              <a:t>Insert footer text here</a:t>
            </a:r>
          </a:p>
        </p:txBody>
      </p:sp>
      <p:sp>
        <p:nvSpPr>
          <p:cNvPr id="12" name="Slide Number Placeholder 11">
            <a:extLst>
              <a:ext uri="{FF2B5EF4-FFF2-40B4-BE49-F238E27FC236}">
                <a16:creationId xmlns:a16="http://schemas.microsoft.com/office/drawing/2014/main" id="{E198CFE6-6DE2-2C53-6DED-8BE22EE73EDD}"/>
              </a:ext>
            </a:extLst>
          </p:cNvPr>
          <p:cNvSpPr>
            <a:spLocks noGrp="1"/>
          </p:cNvSpPr>
          <p:nvPr>
            <p:ph type="sldNum" sz="quarter" idx="16"/>
          </p:nvPr>
        </p:nvSpPr>
        <p:spPr>
          <a:xfrm>
            <a:off x="485747" y="6437115"/>
            <a:ext cx="509098" cy="123111"/>
          </a:xfrm>
        </p:spPr>
        <p:txBody>
          <a:bodyPr/>
          <a:lstStyle/>
          <a:p>
            <a:fld id="{94FCA0F3-9F3A-694B-99BB-0E592A797735}" type="slidenum">
              <a:rPr lang="en-US" smtClean="0"/>
              <a:pPr/>
              <a:t>2</a:t>
            </a:fld>
            <a:endParaRPr lang="en-US"/>
          </a:p>
        </p:txBody>
      </p:sp>
    </p:spTree>
    <p:extLst>
      <p:ext uri="{BB962C8B-B14F-4D97-AF65-F5344CB8AC3E}">
        <p14:creationId xmlns:p14="http://schemas.microsoft.com/office/powerpoint/2010/main" val="385952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EA1C4-1862-BF83-2B88-60AA55CEF14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92F999E-A736-9755-CA9D-E200F707D00C}"/>
              </a:ext>
            </a:extLst>
          </p:cNvPr>
          <p:cNvSpPr>
            <a:spLocks noGrp="1"/>
          </p:cNvSpPr>
          <p:nvPr>
            <p:ph type="title"/>
          </p:nvPr>
        </p:nvSpPr>
        <p:spPr>
          <a:xfrm>
            <a:off x="483827" y="369888"/>
            <a:ext cx="11224347" cy="849312"/>
          </a:xfrm>
        </p:spPr>
        <p:txBody>
          <a:bodyPr/>
          <a:lstStyle/>
          <a:p>
            <a:r>
              <a:t>Executive Summary</a:t>
            </a:r>
          </a:p>
        </p:txBody>
      </p:sp>
      <p:sp>
        <p:nvSpPr>
          <p:cNvPr id="11" name="Content Placeholder 10">
            <a:extLst>
              <a:ext uri="{FF2B5EF4-FFF2-40B4-BE49-F238E27FC236}">
                <a16:creationId xmlns:a16="http://schemas.microsoft.com/office/drawing/2014/main" id="{0DE40324-D427-DC53-BFB6-5A6B3933BA4F}"/>
              </a:ext>
            </a:extLst>
          </p:cNvPr>
          <p:cNvSpPr>
            <a:spLocks noGrp="1"/>
          </p:cNvSpPr>
          <p:nvPr>
            <p:ph sz="quarter" idx="16"/>
          </p:nvPr>
        </p:nvSpPr>
        <p:spPr>
          <a:xfrm>
            <a:off x="485521" y="1219200"/>
            <a:ext cx="11224800" cy="4830763"/>
          </a:xfrm>
        </p:spPr>
        <p:txBody>
          <a:bodyPr/>
          <a:lstStyle/>
          <a:p>
            <a:r>
              <a:t>This document addresses the consequences of a foreign employment contract involving remote work in Poland. It reviews tax and social security obligations under Polish law and international agreements. The main focus is on determining the tax residency status and its implications for personal income tax (PIT) and social security. Key points include the relocation of an employee's center of vital interests to Poland and the subsequent Polish tax residency determination from the arrival date. Additionally, the memorandum discusses PIT exemptions under the Double Tax Treaty (DTT) and the potential for avoiding double taxation. The document highlights obligations related to both PIT and social security for the employee and employer, emphasizing that the individual's Polish tax liability covers worldwide income while maintaining foreign tax residency poses risks. Moreover, social security obligations in Poland require registration, contributions, and necessary declarations by the employer. The potential risk of creating a permanent establishment (PE) through activities in Poland is also examined, with strategies suggested to mitigate such risks. Lastly, it stresses the importance of ensuring accurate compliance to avoid penalties and adverse tax treatment.</a:t>
            </a:r>
          </a:p>
        </p:txBody>
      </p:sp>
      <p:sp>
        <p:nvSpPr>
          <p:cNvPr id="2" name="Date Placeholder 1">
            <a:extLst>
              <a:ext uri="{FF2B5EF4-FFF2-40B4-BE49-F238E27FC236}">
                <a16:creationId xmlns:a16="http://schemas.microsoft.com/office/drawing/2014/main" id="{A593FE99-307B-470A-11B6-2CA57B8E283F}"/>
              </a:ext>
            </a:extLst>
          </p:cNvPr>
          <p:cNvSpPr>
            <a:spLocks noGrp="1"/>
          </p:cNvSpPr>
          <p:nvPr>
            <p:ph type="dt" sz="half" idx="17"/>
          </p:nvPr>
        </p:nvSpPr>
        <p:spPr>
          <a:xfrm>
            <a:off x="994845" y="6437115"/>
            <a:ext cx="1275686" cy="123111"/>
          </a:xfrm>
        </p:spPr>
        <p:txBody>
          <a:bodyPr/>
          <a:lstStyle/>
          <a:p>
            <a:fld id="{35BB1D3E-B56E-4422-A7AE-9478B209C602}" type="datetime1">
              <a:rPr lang="en-US" smtClean="0"/>
              <a:pPr/>
              <a:t>3/20/2025</a:t>
            </a:fld>
            <a:endParaRPr lang="en-US"/>
          </a:p>
        </p:txBody>
      </p:sp>
      <p:sp>
        <p:nvSpPr>
          <p:cNvPr id="4" name="Footer Placeholder 3">
            <a:extLst>
              <a:ext uri="{FF2B5EF4-FFF2-40B4-BE49-F238E27FC236}">
                <a16:creationId xmlns:a16="http://schemas.microsoft.com/office/drawing/2014/main" id="{C57DF1F7-DAB1-C4E2-2F08-7F9112C65CFA}"/>
              </a:ext>
            </a:extLst>
          </p:cNvPr>
          <p:cNvSpPr>
            <a:spLocks noGrp="1"/>
          </p:cNvSpPr>
          <p:nvPr>
            <p:ph type="ftr" sz="quarter" idx="18"/>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83147814-798A-CC0B-3AD0-2B0607E133FD}"/>
              </a:ext>
            </a:extLst>
          </p:cNvPr>
          <p:cNvSpPr>
            <a:spLocks noGrp="1"/>
          </p:cNvSpPr>
          <p:nvPr>
            <p:ph type="sldNum" sz="quarter" idx="19"/>
          </p:nvPr>
        </p:nvSpPr>
        <p:spPr>
          <a:xfrm>
            <a:off x="485747" y="6437115"/>
            <a:ext cx="509098" cy="123111"/>
          </a:xfrm>
        </p:spPr>
        <p:txBody>
          <a:bodyPr/>
          <a:lstStyle/>
          <a:p>
            <a:fld id="{94FCA0F3-9F3A-694B-99BB-0E592A797735}" type="slidenum">
              <a:rPr lang="en-US" smtClean="0"/>
              <a:pPr/>
              <a:t>3</a:t>
            </a:fld>
            <a:endParaRPr lang="en-US"/>
          </a:p>
        </p:txBody>
      </p:sp>
    </p:spTree>
    <p:extLst>
      <p:ext uri="{BB962C8B-B14F-4D97-AF65-F5344CB8AC3E}">
        <p14:creationId xmlns:p14="http://schemas.microsoft.com/office/powerpoint/2010/main" val="106411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105CC-0280-EDFE-F245-958456AD5CB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9F8BD-448F-7D30-015C-63F2474EBEB2}"/>
              </a:ext>
            </a:extLst>
          </p:cNvPr>
          <p:cNvSpPr>
            <a:spLocks noGrp="1"/>
          </p:cNvSpPr>
          <p:nvPr>
            <p:ph type="title"/>
          </p:nvPr>
        </p:nvSpPr>
        <p:spPr>
          <a:xfrm>
            <a:off x="485523" y="369888"/>
            <a:ext cx="11224347" cy="470898"/>
          </a:xfrm>
        </p:spPr>
        <p:txBody>
          <a:bodyPr/>
          <a:lstStyle/>
          <a:p>
            <a:r>
              <a:t>Residency and Tax Implementation</a:t>
            </a:r>
          </a:p>
        </p:txBody>
      </p:sp>
      <p:sp>
        <p:nvSpPr>
          <p:cNvPr id="13" name="Content Placeholder 12">
            <a:extLst>
              <a:ext uri="{FF2B5EF4-FFF2-40B4-BE49-F238E27FC236}">
                <a16:creationId xmlns:a16="http://schemas.microsoft.com/office/drawing/2014/main" id="{9086EE1A-A481-5EF4-CFB1-57F088153982}"/>
              </a:ext>
            </a:extLst>
          </p:cNvPr>
          <p:cNvSpPr>
            <a:spLocks noGrp="1"/>
          </p:cNvSpPr>
          <p:nvPr>
            <p:ph sz="quarter" idx="16"/>
          </p:nvPr>
        </p:nvSpPr>
        <p:spPr/>
        <p:txBody>
          <a:bodyPr/>
          <a:lstStyle/>
          <a:p>
            <a:r>
              <a:t>Residency status affects tax obligations significantly, with Polish tax residents subject to tax on worldwide income, whereas non-residents are taxed only on Polish-sourced income.</a:t>
            </a:r>
          </a:p>
          <a:p>
            <a:r>
              <a:t>To be deemed a Polish tax resident, having either spent over 183 days in Poland or having economic/personal interests centered in Poland suffices, thus the employee qualifies as tax resident.</a:t>
            </a:r>
          </a:p>
        </p:txBody>
      </p:sp>
      <p:sp>
        <p:nvSpPr>
          <p:cNvPr id="12" name="Content Placeholder 11">
            <a:extLst>
              <a:ext uri="{FF2B5EF4-FFF2-40B4-BE49-F238E27FC236}">
                <a16:creationId xmlns:a16="http://schemas.microsoft.com/office/drawing/2014/main" id="{672E82A1-3E34-FBE9-836E-F03E815EF572}"/>
              </a:ext>
            </a:extLst>
          </p:cNvPr>
          <p:cNvSpPr>
            <a:spLocks noGrp="1"/>
          </p:cNvSpPr>
          <p:nvPr>
            <p:ph sz="quarter" idx="15"/>
          </p:nvPr>
        </p:nvSpPr>
        <p:spPr/>
        <p:txBody>
          <a:bodyPr/>
          <a:lstStyle/>
          <a:p>
            <a:r>
              <a:t>Based on the DTT, double tax treaties apply when residency is claimed by multiple countries, with tie-breaker rules considering permanent home location, personal/economic ties, habitual residence, and citizenship.</a:t>
            </a:r>
          </a:p>
          <a:p>
            <a:r>
              <a:t>Despite having homes in both Poland and another country, Polish residency is reinforced by personal/economic ties and habitual residence criteria per DTT assessment.</a:t>
            </a:r>
          </a:p>
          <a:p>
            <a:r>
              <a:t>Polish tax authorities recognize a 'split tax residency approach,' considering residency from the first day of presence in Poland without needing full year residency status.</a:t>
            </a:r>
          </a:p>
          <a:p>
            <a:r>
              <a:t>The employee's PIT obligations include calculating and remitting monthly tax advances by the 20th day of the month following income receipt, without employer payroll responsibilities.</a:t>
            </a:r>
          </a:p>
        </p:txBody>
      </p:sp>
      <p:sp>
        <p:nvSpPr>
          <p:cNvPr id="5" name="Slide Number Placeholder 4">
            <a:extLst>
              <a:ext uri="{FF2B5EF4-FFF2-40B4-BE49-F238E27FC236}">
                <a16:creationId xmlns:a16="http://schemas.microsoft.com/office/drawing/2014/main" id="{6C97F326-A4B6-7A14-D519-EECFBEF9953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a:t>
            </a:fld>
            <a:endParaRPr lang="en-US"/>
          </a:p>
        </p:txBody>
      </p:sp>
      <p:sp>
        <p:nvSpPr>
          <p:cNvPr id="4" name="Footer Placeholder 3">
            <a:extLst>
              <a:ext uri="{FF2B5EF4-FFF2-40B4-BE49-F238E27FC236}">
                <a16:creationId xmlns:a16="http://schemas.microsoft.com/office/drawing/2014/main" id="{28972D99-A2C5-2E14-7EBF-809548600BF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2" name="Date Placeholder 1">
            <a:extLst>
              <a:ext uri="{FF2B5EF4-FFF2-40B4-BE49-F238E27FC236}">
                <a16:creationId xmlns:a16="http://schemas.microsoft.com/office/drawing/2014/main" id="{948EB6A0-D719-4842-E854-C060B1F5AEC0}"/>
              </a:ext>
            </a:extLst>
          </p:cNvPr>
          <p:cNvSpPr>
            <a:spLocks noGrp="1"/>
          </p:cNvSpPr>
          <p:nvPr>
            <p:ph type="dt" sz="half" idx="10"/>
          </p:nvPr>
        </p:nvSpPr>
        <p:spPr/>
        <p:txBody>
          <a:bodyPr/>
          <a:lstStyle/>
          <a:p>
            <a:fld id="{35BB1D3E-B56E-4422-A7AE-9478B209C602}" type="datetime1">
              <a:rPr lang="en-US" smtClean="0"/>
              <a:t>3/20/2025</a:t>
            </a:fld>
            <a:endParaRPr lang="en-US"/>
          </a:p>
        </p:txBody>
      </p:sp>
    </p:spTree>
    <p:extLst>
      <p:ext uri="{BB962C8B-B14F-4D97-AF65-F5344CB8AC3E}">
        <p14:creationId xmlns:p14="http://schemas.microsoft.com/office/powerpoint/2010/main" val="225636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75F0D-33BA-5EE1-C3F4-B5BE1B8534EF}"/>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3ECC441-2EBA-E36E-93F6-C8F2EF94968E}"/>
              </a:ext>
            </a:extLst>
          </p:cNvPr>
          <p:cNvSpPr>
            <a:spLocks noGrp="1"/>
          </p:cNvSpPr>
          <p:nvPr>
            <p:ph sz="quarter" idx="4294967295"/>
          </p:nvPr>
        </p:nvSpPr>
        <p:spPr>
          <a:xfrm>
            <a:off x="254794" y="457200"/>
            <a:ext cx="11632406" cy="5638800"/>
          </a:xfrm>
        </p:spPr>
        <p:txBody>
          <a:bodyPr/>
          <a:lstStyle/>
          <a:p>
            <a:r>
              <a:t>Employment within Poland mandates adherence to Polish social security and healthcare schemes, covering monthly contributions unless the employee remains under foreign social security via certification.</a:t>
            </a:r>
          </a:p>
          <a:p>
            <a:r>
              <a:t>Remittance responsibilities typically lie with the employer, sans obligation for non-Polish contracts, requiring the foreign company to handle registration and obtain a Polish tax ID number.</a:t>
            </a:r>
          </a:p>
          <a:p>
            <a:r>
              <a:t>The establishment of Employee Capital Plans (ECP) by employers is mandatory, enhancing pension quality post-retirement through coordinated financial institution agreements.</a:t>
            </a:r>
          </a:p>
          <a:p>
            <a:r>
              <a:t>Obtaining a Polish NIP number and registration as a social security remitter involves comprehensive documentation and month-long procedural steps.</a:t>
            </a:r>
          </a:p>
          <a:p>
            <a:r>
              <a:t>Potential Permanent Establishment (PE) concerns arise through dependent agent actions, continuing contractual conclusion and business activity, meriting mitigating strategies like limiting the conclusion of contracts.</a:t>
            </a:r>
          </a:p>
        </p:txBody>
      </p:sp>
    </p:spTree>
    <p:extLst>
      <p:ext uri="{BB962C8B-B14F-4D97-AF65-F5344CB8AC3E}">
        <p14:creationId xmlns:p14="http://schemas.microsoft.com/office/powerpoint/2010/main" val="2206131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CAA1-9B0B-454A-0A8D-AE0F921DA943}"/>
              </a:ext>
            </a:extLst>
          </p:cNvPr>
          <p:cNvSpPr>
            <a:spLocks noGrp="1"/>
          </p:cNvSpPr>
          <p:nvPr>
            <p:ph type="title"/>
          </p:nvPr>
        </p:nvSpPr>
        <p:spPr>
          <a:xfrm>
            <a:off x="485523" y="369888"/>
            <a:ext cx="11224347" cy="470898"/>
          </a:xfrm>
        </p:spPr>
        <p:txBody>
          <a:bodyPr anchor="t">
            <a:normAutofit fontScale="90000"/>
          </a:bodyPr>
          <a:lstStyle/>
          <a:p>
            <a:r>
              <a:rPr lang="en-US"/>
              <a:t>General rules</a:t>
            </a:r>
            <a:br>
              <a:rPr lang="en-IN" sz="1800" dirty="0">
                <a:effectLst/>
                <a:latin typeface="Book Antiqua" panose="02040602050305030304" pitchFamily="18" charset="0"/>
                <a:ea typeface="Times New Roman" panose="02020603050405020304" pitchFamily="18" charset="0"/>
                <a:cs typeface="Times New Roman" panose="02020603050405020304" pitchFamily="18" charset="0"/>
              </a:rPr>
            </a:br>
            <a:endParaRPr lang="en-US" dirty="0"/>
          </a:p>
        </p:txBody>
      </p:sp>
      <p:sp>
        <p:nvSpPr>
          <p:cNvPr id="13" name="Content Placeholder 3">
            <a:extLst>
              <a:ext uri="{FF2B5EF4-FFF2-40B4-BE49-F238E27FC236}">
                <a16:creationId xmlns:a16="http://schemas.microsoft.com/office/drawing/2014/main" id="{13947DF9-0053-52F6-3265-8AF6DD683DA4}"/>
              </a:ext>
            </a:extLst>
          </p:cNvPr>
          <p:cNvSpPr>
            <a:spLocks noGrp="1"/>
          </p:cNvSpPr>
          <p:nvPr>
            <p:ph sz="quarter" idx="15"/>
          </p:nvPr>
        </p:nvSpPr>
        <p:spPr>
          <a:xfrm>
            <a:off x="6353069" y="1411287"/>
            <a:ext cx="5356800" cy="5148939"/>
          </a:xfrm>
        </p:spPr>
        <p:txBody>
          <a:bodyPr/>
          <a:lstStyle/>
          <a:p>
            <a:r>
              <a:t>Taxation of employment income in Poland applies progressive PIT rates, with individuals responsible for monthly tax advance calculations and avoiding dual taxation via proportional deductions or tax credits.</a:t>
            </a:r>
          </a:p>
          <a:p>
            <a:r>
              <a:t>Employees assigned abroad might retain foreign social security certificates despite local employment, but non-assignment in the case described negates this possibility without exceptional agreement.</a:t>
            </a:r>
          </a:p>
          <a:p>
            <a:r>
              <a:t>The risk of establishing a PE exists through consistent contract conclusion authority in Poland, invoking strategies such as removing power of attorney duties to limit PE formation.</a:t>
            </a:r>
          </a:p>
        </p:txBody>
      </p:sp>
      <p:sp>
        <p:nvSpPr>
          <p:cNvPr id="5" name="Slide Number Placeholder 4">
            <a:extLst>
              <a:ext uri="{FF2B5EF4-FFF2-40B4-BE49-F238E27FC236}">
                <a16:creationId xmlns:a16="http://schemas.microsoft.com/office/drawing/2014/main" id="{7C0F323D-640E-76BE-66F9-AE79B15624F5}"/>
              </a:ext>
            </a:extLst>
          </p:cNvPr>
          <p:cNvSpPr>
            <a:spLocks noGrp="1"/>
          </p:cNvSpPr>
          <p:nvPr>
            <p:ph type="sldNum" sz="quarter" idx="12"/>
          </p:nvPr>
        </p:nvSpPr>
        <p:spPr>
          <a:xfrm>
            <a:off x="485747" y="6437115"/>
            <a:ext cx="509098" cy="123111"/>
          </a:xfrm>
        </p:spPr>
        <p:txBody>
          <a:bodyPr anchor="t">
            <a:normAutofit/>
          </a:bodyPr>
          <a:lstStyle/>
          <a:p>
            <a:pPr>
              <a:spcAft>
                <a:spcPts val="600"/>
              </a:spcAft>
            </a:pPr>
            <a:fld id="{94FCA0F3-9F3A-694B-99BB-0E592A797735}" type="slidenum">
              <a:rPr lang="en-US" smtClean="0"/>
              <a:pPr>
                <a:spcAft>
                  <a:spcPts val="600"/>
                </a:spcAft>
              </a:pPr>
              <a:t>6</a:t>
            </a:fld>
            <a:endParaRPr lang="en-US"/>
          </a:p>
        </p:txBody>
      </p:sp>
      <p:sp>
        <p:nvSpPr>
          <p:cNvPr id="3" name="Date Placeholder 2">
            <a:extLst>
              <a:ext uri="{FF2B5EF4-FFF2-40B4-BE49-F238E27FC236}">
                <a16:creationId xmlns:a16="http://schemas.microsoft.com/office/drawing/2014/main" id="{EF6691FD-6A97-0A08-B26B-E49F13FCB508}"/>
              </a:ext>
            </a:extLst>
          </p:cNvPr>
          <p:cNvSpPr>
            <a:spLocks noGrp="1"/>
          </p:cNvSpPr>
          <p:nvPr>
            <p:ph type="dt" sz="half" idx="10"/>
          </p:nvPr>
        </p:nvSpPr>
        <p:spPr>
          <a:xfrm>
            <a:off x="994845" y="6437115"/>
            <a:ext cx="1275686" cy="123111"/>
          </a:xfrm>
        </p:spPr>
        <p:txBody>
          <a:bodyPr anchor="t">
            <a:normAutofit/>
          </a:bodyPr>
          <a:lstStyle/>
          <a:p>
            <a:pPr>
              <a:spcAft>
                <a:spcPts val="600"/>
              </a:spcAft>
            </a:pPr>
            <a:fld id="{08955851-AB0F-4E06-AE7D-1735CD715C5D}" type="datetime1">
              <a:rPr lang="en-US" smtClean="0"/>
              <a:pPr>
                <a:spcAft>
                  <a:spcPts val="600"/>
                </a:spcAft>
              </a:pPr>
              <a:t>3/20/2025</a:t>
            </a:fld>
            <a:endParaRPr lang="en-US"/>
          </a:p>
        </p:txBody>
      </p:sp>
      <p:sp>
        <p:nvSpPr>
          <p:cNvPr id="4" name="Footer Placeholder 3">
            <a:extLst>
              <a:ext uri="{FF2B5EF4-FFF2-40B4-BE49-F238E27FC236}">
                <a16:creationId xmlns:a16="http://schemas.microsoft.com/office/drawing/2014/main" id="{04F2FA66-9774-37D8-58B6-AD05628F6EA7}"/>
              </a:ext>
            </a:extLst>
          </p:cNvPr>
          <p:cNvSpPr>
            <a:spLocks noGrp="1"/>
          </p:cNvSpPr>
          <p:nvPr>
            <p:ph type="ftr" sz="quarter" idx="11"/>
          </p:nvPr>
        </p:nvSpPr>
        <p:spPr>
          <a:xfrm>
            <a:off x="2270531" y="6437115"/>
            <a:ext cx="3825470" cy="123111"/>
          </a:xfrm>
        </p:spPr>
        <p:txBody>
          <a:bodyPr anchor="t">
            <a:normAutofit/>
          </a:bodyPr>
          <a:lstStyle/>
          <a:p>
            <a:pPr>
              <a:spcAft>
                <a:spcPts val="600"/>
              </a:spcAft>
            </a:pPr>
            <a:r>
              <a:rPr lang="en-US"/>
              <a:t>Insert footer text here</a:t>
            </a:r>
          </a:p>
        </p:txBody>
      </p:sp>
      <p:graphicFrame>
        <p:nvGraphicFramePr>
          <p:cNvPr id="6" name="Table 5">
            <a:extLst>
              <a:ext uri="{FF2B5EF4-FFF2-40B4-BE49-F238E27FC236}">
                <a16:creationId xmlns:a16="http://schemas.microsoft.com/office/drawing/2014/main" id="{2257C34D-C5AB-D978-F6DF-F4E7A006AA5F}"/>
              </a:ext>
            </a:extLst>
          </p:cNvPr>
          <p:cNvGraphicFramePr>
            <a:graphicFrameLocks noGrp="1"/>
          </p:cNvGraphicFramePr>
          <p:nvPr>
            <p:extLst>
              <p:ext uri="{D42A27DB-BD31-4B8C-83A1-F6EECF244321}">
                <p14:modId xmlns:p14="http://schemas.microsoft.com/office/powerpoint/2010/main" val="2242496948"/>
              </p:ext>
            </p:extLst>
          </p:nvPr>
        </p:nvGraphicFramePr>
        <p:xfrm>
          <a:off x="485520" y="1629868"/>
          <a:ext cx="5356801" cy="4201518"/>
        </p:xfrm>
        <a:graphic>
          <a:graphicData uri="http://schemas.openxmlformats.org/drawingml/2006/table">
            <a:tbl>
              <a:tblPr firstRow="1" lastRow="1" bandRow="1">
                <a:solidFill>
                  <a:schemeClr val="bg1"/>
                </a:solidFill>
                <a:tableStyleId>{5C22544A-7EE6-4342-B048-85BDC9FD1C3A}</a:tableStyleId>
              </a:tblPr>
              <a:tblGrid>
                <a:gridCol w="1938960">
                  <a:extLst>
                    <a:ext uri="{9D8B030D-6E8A-4147-A177-3AD203B41FA5}">
                      <a16:colId xmlns:a16="http://schemas.microsoft.com/office/drawing/2014/main" val="3347037345"/>
                    </a:ext>
                  </a:extLst>
                </a:gridCol>
                <a:gridCol w="1666986">
                  <a:extLst>
                    <a:ext uri="{9D8B030D-6E8A-4147-A177-3AD203B41FA5}">
                      <a16:colId xmlns:a16="http://schemas.microsoft.com/office/drawing/2014/main" val="2018221478"/>
                    </a:ext>
                  </a:extLst>
                </a:gridCol>
                <a:gridCol w="1750855">
                  <a:extLst>
                    <a:ext uri="{9D8B030D-6E8A-4147-A177-3AD203B41FA5}">
                      <a16:colId xmlns:a16="http://schemas.microsoft.com/office/drawing/2014/main" val="264860235"/>
                    </a:ext>
                  </a:extLst>
                </a:gridCol>
              </a:tblGrid>
              <a:tr h="443251">
                <a:tc>
                  <a:txBody>
                    <a:bodyPr/>
                    <a:lstStyle/>
                    <a:p>
                      <a:pPr marR="80010" algn="ctr"/>
                      <a:r>
                        <a:rPr lang="en-US" sz="1400" b="0" cap="none" spc="0">
                          <a:solidFill>
                            <a:schemeClr val="bg1"/>
                          </a:solidFill>
                          <a:effectLst/>
                        </a:rPr>
                        <a:t>Type of contribution </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R="80010" algn="ctr"/>
                      <a:r>
                        <a:rPr lang="en-US" sz="1400" b="0" cap="none" spc="0">
                          <a:solidFill>
                            <a:schemeClr val="bg1"/>
                          </a:solidFill>
                          <a:effectLst/>
                        </a:rPr>
                        <a:t>Employer’s part</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marR="80010" algn="ctr"/>
                      <a:r>
                        <a:rPr lang="en-US" sz="1400" b="0" cap="none" spc="0">
                          <a:solidFill>
                            <a:schemeClr val="bg1"/>
                          </a:solidFill>
                          <a:effectLst/>
                        </a:rPr>
                        <a:t>Employee’s part</a:t>
                      </a:r>
                      <a:endParaRPr lang="en-IN" sz="1400" b="0" cap="none" spc="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12576684"/>
                  </a:ext>
                </a:extLst>
              </a:tr>
              <a:tr h="443251">
                <a:tc>
                  <a:txBody>
                    <a:bodyPr/>
                    <a:lstStyle/>
                    <a:p>
                      <a:pPr algn="ctr"/>
                      <a:r>
                        <a:rPr lang="en-US" sz="1400" cap="none" spc="0" dirty="0">
                          <a:solidFill>
                            <a:schemeClr val="tx1"/>
                          </a:solidFill>
                          <a:effectLst/>
                        </a:rPr>
                        <a:t>Pension </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a:r>
                        <a:rPr lang="en-US" sz="1400" cap="none" spc="0" dirty="0">
                          <a:solidFill>
                            <a:schemeClr val="tx1"/>
                          </a:solidFill>
                          <a:effectLst/>
                        </a:rPr>
                        <a:t>9,76 %</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a:r>
                        <a:rPr lang="en-US" sz="1400" cap="none" spc="0" dirty="0">
                          <a:solidFill>
                            <a:schemeClr val="tx1"/>
                          </a:solidFill>
                          <a:effectLst/>
                        </a:rPr>
                        <a:t>9,76%</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2908744954"/>
                  </a:ext>
                </a:extLst>
              </a:tr>
              <a:tr h="443251">
                <a:tc>
                  <a:txBody>
                    <a:bodyPr/>
                    <a:lstStyle/>
                    <a:p>
                      <a:pPr algn="ctr"/>
                      <a:r>
                        <a:rPr lang="en-US" sz="1400" cap="none" spc="0" dirty="0">
                          <a:solidFill>
                            <a:schemeClr val="tx1"/>
                          </a:solidFill>
                          <a:effectLst/>
                        </a:rPr>
                        <a:t>Disability</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dirty="0">
                          <a:solidFill>
                            <a:schemeClr val="tx1"/>
                          </a:solidFill>
                          <a:effectLst/>
                        </a:rPr>
                        <a:t>6,5%</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1,5%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60657497"/>
                  </a:ext>
                </a:extLst>
              </a:tr>
              <a:tr h="661754">
                <a:tc>
                  <a:txBody>
                    <a:bodyPr/>
                    <a:lstStyle/>
                    <a:p>
                      <a:pPr algn="ctr"/>
                      <a:r>
                        <a:rPr lang="en-US" sz="1400" cap="none" spc="0">
                          <a:solidFill>
                            <a:schemeClr val="tx1"/>
                          </a:solidFill>
                          <a:effectLst/>
                        </a:rPr>
                        <a:t>Accident </a:t>
                      </a:r>
                      <a:br>
                        <a:rPr lang="en-US" sz="1400" cap="none" spc="0">
                          <a:solidFill>
                            <a:schemeClr val="tx1"/>
                          </a:solidFill>
                          <a:effectLst/>
                        </a:rPr>
                      </a:br>
                      <a:r>
                        <a:rPr lang="en-US" sz="1400" cap="none" spc="0">
                          <a:solidFill>
                            <a:schemeClr val="tx1"/>
                          </a:solidFill>
                          <a:effectLst/>
                        </a:rPr>
                        <a:t>(average)</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dirty="0">
                          <a:solidFill>
                            <a:schemeClr val="tx1"/>
                          </a:solidFill>
                          <a:effectLst/>
                        </a:rPr>
                        <a:t>1,67%</a:t>
                      </a:r>
                      <a:endParaRPr lang="en-IN" sz="1400"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4185840870"/>
                  </a:ext>
                </a:extLst>
              </a:tr>
              <a:tr h="443251">
                <a:tc>
                  <a:txBody>
                    <a:bodyPr/>
                    <a:lstStyle/>
                    <a:p>
                      <a:pPr algn="ctr"/>
                      <a:r>
                        <a:rPr lang="en-US" sz="1400" cap="none" spc="0">
                          <a:solidFill>
                            <a:schemeClr val="tx1"/>
                          </a:solidFill>
                          <a:effectLst/>
                        </a:rPr>
                        <a:t>Labour Fund</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2,45%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033347311"/>
                  </a:ext>
                </a:extLst>
              </a:tr>
              <a:tr h="880258">
                <a:tc>
                  <a:txBody>
                    <a:bodyPr/>
                    <a:lstStyle/>
                    <a:p>
                      <a:pPr algn="ctr"/>
                      <a:r>
                        <a:rPr lang="en-US" sz="1400" cap="none" spc="0">
                          <a:solidFill>
                            <a:schemeClr val="tx1"/>
                          </a:solidFill>
                          <a:effectLst/>
                        </a:rPr>
                        <a:t>Employees’ Guaranteed Benefit Fund*</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0,1%</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494533874"/>
                  </a:ext>
                </a:extLst>
              </a:tr>
              <a:tr h="443251">
                <a:tc>
                  <a:txBody>
                    <a:bodyPr/>
                    <a:lstStyle/>
                    <a:p>
                      <a:pPr algn="ctr"/>
                      <a:r>
                        <a:rPr lang="en-US" sz="1400" cap="none" spc="0">
                          <a:solidFill>
                            <a:schemeClr val="tx1"/>
                          </a:solidFill>
                          <a:effectLst/>
                        </a:rPr>
                        <a:t>Sickness</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tc>
                  <a:txBody>
                    <a:bodyPr/>
                    <a:lstStyle/>
                    <a:p>
                      <a:pPr algn="ctr"/>
                      <a:r>
                        <a:rPr lang="en-US" sz="1400" cap="none" spc="0">
                          <a:solidFill>
                            <a:schemeClr val="tx1"/>
                          </a:solidFill>
                          <a:effectLst/>
                        </a:rPr>
                        <a:t>-</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tc>
                  <a:txBody>
                    <a:bodyPr/>
                    <a:lstStyle/>
                    <a:p>
                      <a:pPr algn="ctr"/>
                      <a:r>
                        <a:rPr lang="en-US" sz="1400" cap="none" spc="0">
                          <a:solidFill>
                            <a:schemeClr val="tx1"/>
                          </a:solidFill>
                          <a:effectLst/>
                        </a:rPr>
                        <a:t>2,45%</a:t>
                      </a:r>
                      <a:endParaRPr lang="en-IN" sz="1400"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28575"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1892095639"/>
                  </a:ext>
                </a:extLst>
              </a:tr>
              <a:tr h="443251">
                <a:tc>
                  <a:txBody>
                    <a:bodyPr/>
                    <a:lstStyle/>
                    <a:p>
                      <a:pPr algn="ctr"/>
                      <a:r>
                        <a:rPr lang="en-US" sz="1400" b="1" cap="none" spc="0">
                          <a:solidFill>
                            <a:schemeClr val="tx1"/>
                          </a:solidFill>
                          <a:effectLst/>
                        </a:rPr>
                        <a:t>Healthcare</a:t>
                      </a:r>
                      <a:endParaRPr lang="en-IN" sz="1400" b="1"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19050" cap="flat" cmpd="sng" algn="ctr">
                      <a:solidFill>
                        <a:schemeClr val="tx1"/>
                      </a:solidFill>
                      <a:prstDash val="solid"/>
                    </a:lnL>
                    <a:lnR w="6350" cap="flat" cmpd="sng" algn="ctr">
                      <a:solidFill>
                        <a:schemeClr val="tx1">
                          <a:lumMod val="50000"/>
                          <a:lumOff val="50000"/>
                        </a:schemeClr>
                      </a:solidFill>
                      <a:prstDash val="solid"/>
                    </a:lnR>
                    <a:lnT w="28575" cap="flat" cmpd="sng" algn="ctr">
                      <a:solidFill>
                        <a:schemeClr val="tx1"/>
                      </a:solidFill>
                      <a:prstDash val="solid"/>
                    </a:lnT>
                    <a:lnB w="19050" cap="flat" cmpd="sng" algn="ctr">
                      <a:noFill/>
                      <a:prstDash val="solid"/>
                    </a:lnB>
                    <a:noFill/>
                  </a:tcPr>
                </a:tc>
                <a:tc>
                  <a:txBody>
                    <a:bodyPr/>
                    <a:lstStyle/>
                    <a:p>
                      <a:pPr algn="ctr"/>
                      <a:r>
                        <a:rPr lang="en-US" sz="1400" b="1" cap="none" spc="0">
                          <a:solidFill>
                            <a:schemeClr val="tx1"/>
                          </a:solidFill>
                          <a:effectLst/>
                        </a:rPr>
                        <a:t>-</a:t>
                      </a:r>
                      <a:endParaRPr lang="en-IN" sz="1400" b="1" cap="none" spc="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28575" cap="flat" cmpd="sng" algn="ctr">
                      <a:solidFill>
                        <a:schemeClr val="tx1"/>
                      </a:solidFill>
                      <a:prstDash val="solid"/>
                    </a:lnT>
                    <a:lnB w="19050" cap="flat" cmpd="sng" algn="ctr">
                      <a:noFill/>
                      <a:prstDash val="solid"/>
                    </a:lnB>
                    <a:noFill/>
                  </a:tcPr>
                </a:tc>
                <a:tc>
                  <a:txBody>
                    <a:bodyPr/>
                    <a:lstStyle/>
                    <a:p>
                      <a:pPr algn="ctr"/>
                      <a:r>
                        <a:rPr lang="en-US" sz="1400" b="1" cap="none" spc="0" dirty="0">
                          <a:solidFill>
                            <a:schemeClr val="tx1"/>
                          </a:solidFill>
                          <a:effectLst/>
                        </a:rPr>
                        <a:t>9%</a:t>
                      </a:r>
                      <a:endParaRPr lang="en-IN" sz="1400" b="1" cap="none" spc="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121738" marR="70233" marT="93644" marB="93644" anchor="ctr">
                    <a:lnL w="6350" cap="flat" cmpd="sng" algn="ctr">
                      <a:solidFill>
                        <a:schemeClr val="tx1">
                          <a:lumMod val="50000"/>
                          <a:lumOff val="50000"/>
                        </a:schemeClr>
                      </a:solidFill>
                      <a:prstDash val="solid"/>
                    </a:lnL>
                    <a:lnR w="19050" cap="flat" cmpd="sng" algn="ctr">
                      <a:noFill/>
                      <a:prstDash val="solid"/>
                    </a:lnR>
                    <a:lnT w="28575" cap="flat" cmpd="sng" algn="ctr">
                      <a:solidFill>
                        <a:schemeClr val="tx1"/>
                      </a:solidFill>
                      <a:prstDash val="solid"/>
                    </a:lnT>
                    <a:lnB w="19050" cap="flat" cmpd="sng" algn="ctr">
                      <a:noFill/>
                      <a:prstDash val="solid"/>
                    </a:lnB>
                    <a:noFill/>
                  </a:tcPr>
                </a:tc>
                <a:extLst>
                  <a:ext uri="{0D108BD9-81ED-4DB2-BD59-A6C34878D82A}">
                    <a16:rowId xmlns:a16="http://schemas.microsoft.com/office/drawing/2014/main" val="1471855063"/>
                  </a:ext>
                </a:extLst>
              </a:tr>
            </a:tbl>
          </a:graphicData>
        </a:graphic>
      </p:graphicFrame>
    </p:spTree>
    <p:extLst>
      <p:ext uri="{BB962C8B-B14F-4D97-AF65-F5344CB8AC3E}">
        <p14:creationId xmlns:p14="http://schemas.microsoft.com/office/powerpoint/2010/main" val="2279536944"/>
      </p:ext>
    </p:extLst>
  </p:cSld>
  <p:clrMapOvr>
    <a:masterClrMapping/>
  </p:clrMapOvr>
</p:sld>
</file>

<file path=ppt/theme/theme1.xml><?xml version="1.0" encoding="utf-8"?>
<a:theme xmlns:a="http://schemas.openxmlformats.org/drawingml/2006/main" name="Large Text [SPECTRUM]">
  <a:themeElements>
    <a:clrScheme name="Custom 81">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1F4D8B0A-0010-4018-9061-7C4E16553D12}"/>
    </a:ext>
  </a:extLst>
</a:theme>
</file>

<file path=ppt/theme/theme2.xml><?xml version="1.0" encoding="utf-8"?>
<a:theme xmlns:a="http://schemas.openxmlformats.org/drawingml/2006/main" name="Large Text [DARK]">
  <a:themeElements>
    <a:clrScheme name="Custom 82">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5AE1B79B-B4AF-4FAA-9B0B-D26AFF68AE6A}"/>
    </a:ext>
  </a:extLst>
</a:theme>
</file>

<file path=ppt/theme/theme3.xml><?xml version="1.0" encoding="utf-8"?>
<a:theme xmlns:a="http://schemas.openxmlformats.org/drawingml/2006/main" name="Small Text [DARK]">
  <a:themeElements>
    <a:clrScheme name="Custom 83">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7D2E3E8A-B877-4170-9DD5-5B5C5C0C0BAE}"/>
    </a:ext>
  </a:extLst>
</a:theme>
</file>

<file path=ppt/theme/theme4.xml><?xml version="1.0" encoding="utf-8"?>
<a:theme xmlns:a="http://schemas.openxmlformats.org/drawingml/2006/main" name="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PowerPoint 2024_Template_Dark_v2.potx" id="{C809F8AB-991E-460A-A122-03ADFA52C0BF}" vid="{4A63C152-927B-4484-91FE-BD46D62167F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24D6B7C3717C47AB301E11BF9B4951" ma:contentTypeVersion="4" ma:contentTypeDescription="Create a new document." ma:contentTypeScope="" ma:versionID="6a2ac9e823fe16b7fbf39f49d883e91a">
  <xsd:schema xmlns:xsd="http://www.w3.org/2001/XMLSchema" xmlns:xs="http://www.w3.org/2001/XMLSchema" xmlns:p="http://schemas.microsoft.com/office/2006/metadata/properties" xmlns:ns2="714879ae-1033-45c6-9be3-c577918c63c3" targetNamespace="http://schemas.microsoft.com/office/2006/metadata/properties" ma:root="true" ma:fieldsID="67b307d9afce70da7b4a92e414b6e779" ns2:_="">
    <xsd:import namespace="714879ae-1033-45c6-9be3-c577918c6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879ae-1033-45c6-9be3-c577918c6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AC014D9-0F8B-4066-823B-E589F64FAF10}">
  <ds:schemaRefs>
    <ds:schemaRef ds:uri="http://schemas.microsoft.com/sharepoint/v3/contenttype/forms"/>
  </ds:schemaRefs>
</ds:datastoreItem>
</file>

<file path=customXml/itemProps2.xml><?xml version="1.0" encoding="utf-8"?>
<ds:datastoreItem xmlns:ds="http://schemas.openxmlformats.org/officeDocument/2006/customXml" ds:itemID="{FBF3EB86-FB13-4C5C-B0AA-1D887D1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879ae-1033-45c6-9be3-c577918c6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087F47-891A-4332-AEE8-A122FCE56C49}">
  <ds:schemaRefs>
    <ds:schemaRef ds:uri="http://purl.org/dc/elements/1.1/"/>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714879ae-1033-45c6-9be3-c577918c63c3"/>
  </ds:schemaRefs>
</ds:datastoreItem>
</file>

<file path=docProps/app.xml><?xml version="1.0" encoding="utf-8"?>
<Properties xmlns="http://schemas.openxmlformats.org/officeDocument/2006/extended-properties" xmlns:vt="http://schemas.openxmlformats.org/officeDocument/2006/docPropsVTypes">
  <Template>Dark-global-widescreen-presentation-template-v2.0</Template>
  <TotalTime>6110</TotalTime>
  <Words>779</Words>
  <Application>Microsoft Office PowerPoint</Application>
  <PresentationFormat>Widescreen</PresentationFormat>
  <Paragraphs>60</Paragraphs>
  <Slides>6</Slides>
  <Notes>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6</vt:i4>
      </vt:variant>
    </vt:vector>
  </HeadingPairs>
  <TitlesOfParts>
    <vt:vector size="18" baseType="lpstr">
      <vt:lpstr>Arial</vt:lpstr>
      <vt:lpstr>Book Antiqua</vt:lpstr>
      <vt:lpstr>EYInterstate Light</vt:lpstr>
      <vt:lpstr>EYInterstate Regular</vt:lpstr>
      <vt:lpstr>Georgia Pro</vt:lpstr>
      <vt:lpstr>Segoe Sans</vt:lpstr>
      <vt:lpstr>Segoe UI</vt:lpstr>
      <vt:lpstr>Wingdings</vt:lpstr>
      <vt:lpstr>Large Text [SPECTRUM]</vt:lpstr>
      <vt:lpstr>Large Text [DARK]</vt:lpstr>
      <vt:lpstr>Small Text [DARK]</vt:lpstr>
      <vt:lpstr>EY Core Slides</vt:lpstr>
      <vt:lpstr>Memorandum-1 </vt:lpstr>
      <vt:lpstr>Background</vt:lpstr>
      <vt:lpstr>Tax Residency status </vt:lpstr>
      <vt:lpstr>Introduction</vt:lpstr>
      <vt:lpstr>PowerPoint Presentation</vt:lpstr>
      <vt:lpstr>General rules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Emiliano R Orengo</dc:creator>
  <cp:lastModifiedBy>Mahesh Michael</cp:lastModifiedBy>
  <cp:revision>8</cp:revision>
  <dcterms:created xsi:type="dcterms:W3CDTF">2025-03-12T16:10:28Z</dcterms:created>
  <dcterms:modified xsi:type="dcterms:W3CDTF">2025-03-20T08:24:23Z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0x01010039AC5ADA8D426E4FBEDF652E9440888F</vt:lpwstr>
  </property>
</Properties>
</file>